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305" r:id="rId2"/>
    <p:sldId id="257" r:id="rId3"/>
    <p:sldId id="297" r:id="rId4"/>
    <p:sldId id="304" r:id="rId5"/>
    <p:sldId id="302" r:id="rId6"/>
    <p:sldId id="301" r:id="rId7"/>
    <p:sldId id="299" r:id="rId8"/>
    <p:sldId id="298" r:id="rId9"/>
    <p:sldId id="306" r:id="rId10"/>
    <p:sldId id="307" r:id="rId11"/>
    <p:sldId id="308" r:id="rId12"/>
    <p:sldId id="309" r:id="rId13"/>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D65"/>
    <a:srgbClr val="313131"/>
    <a:srgbClr val="EB6E47"/>
    <a:srgbClr val="DCD3CF"/>
    <a:srgbClr val="E85B2E"/>
    <a:srgbClr val="00FA9A"/>
    <a:srgbClr val="FF6347"/>
    <a:srgbClr val="32C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p:cViewPr varScale="1">
        <p:scale>
          <a:sx n="114" d="100"/>
          <a:sy n="114" d="100"/>
        </p:scale>
        <p:origin x="1008" y="11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59058E0A-64F5-4CBC-B735-E394AF2F061A}" type="datetimeFigureOut">
              <a:rPr lang="de-DE"/>
              <a:pPr>
                <a:defRPr/>
              </a:pPr>
              <a:t>21.08.2019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eaLnBrk="1" fontAlgn="auto" hangingPunct="1">
              <a:spcBef>
                <a:spcPts val="0"/>
              </a:spcBef>
              <a:spcAft>
                <a:spcPts val="0"/>
              </a:spcAft>
              <a:defRPr sz="1300">
                <a:latin typeface="+mn-lt"/>
              </a:defRPr>
            </a:lvl1pPr>
          </a:lstStyle>
          <a:p>
            <a:pPr>
              <a:defRPr/>
            </a:pPr>
            <a:fld id="{C49D27ED-0F67-45FB-B525-0680B6DD6749}" type="slidenum">
              <a:rPr lang="de-DE"/>
              <a:pPr>
                <a:defRPr/>
              </a:pPr>
              <a:t>‹Nr.›</a:t>
            </a:fld>
            <a:endParaRPr lang="de-DE"/>
          </a:p>
        </p:txBody>
      </p:sp>
    </p:spTree>
    <p:extLst>
      <p:ext uri="{BB962C8B-B14F-4D97-AF65-F5344CB8AC3E}">
        <p14:creationId xmlns:p14="http://schemas.microsoft.com/office/powerpoint/2010/main" val="870803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804763" indent="-309524">
              <a:defRPr>
                <a:solidFill>
                  <a:schemeClr val="tx1"/>
                </a:solidFill>
                <a:latin typeface="Verdana" panose="020B0604030504040204" pitchFamily="34" charset="0"/>
              </a:defRPr>
            </a:lvl2pPr>
            <a:lvl3pPr marL="1238098" indent="-247620">
              <a:defRPr>
                <a:solidFill>
                  <a:schemeClr val="tx1"/>
                </a:solidFill>
                <a:latin typeface="Verdana" panose="020B0604030504040204" pitchFamily="34" charset="0"/>
              </a:defRPr>
            </a:lvl3pPr>
            <a:lvl4pPr marL="1733337" indent="-247620">
              <a:defRPr>
                <a:solidFill>
                  <a:schemeClr val="tx1"/>
                </a:solidFill>
                <a:latin typeface="Verdana" panose="020B0604030504040204" pitchFamily="34" charset="0"/>
              </a:defRPr>
            </a:lvl4pPr>
            <a:lvl5pPr marL="2228576" indent="-247620">
              <a:defRPr>
                <a:solidFill>
                  <a:schemeClr val="tx1"/>
                </a:solidFill>
                <a:latin typeface="Verdana" panose="020B0604030504040204" pitchFamily="34" charset="0"/>
              </a:defRPr>
            </a:lvl5pPr>
            <a:lvl6pPr marL="2723815" indent="-247620" eaLnBrk="0" fontAlgn="base" hangingPunct="0">
              <a:spcBef>
                <a:spcPct val="0"/>
              </a:spcBef>
              <a:spcAft>
                <a:spcPct val="0"/>
              </a:spcAft>
              <a:defRPr>
                <a:solidFill>
                  <a:schemeClr val="tx1"/>
                </a:solidFill>
                <a:latin typeface="Verdana" panose="020B0604030504040204" pitchFamily="34" charset="0"/>
              </a:defRPr>
            </a:lvl6pPr>
            <a:lvl7pPr marL="3219054" indent="-247620" eaLnBrk="0" fontAlgn="base" hangingPunct="0">
              <a:spcBef>
                <a:spcPct val="0"/>
              </a:spcBef>
              <a:spcAft>
                <a:spcPct val="0"/>
              </a:spcAft>
              <a:defRPr>
                <a:solidFill>
                  <a:schemeClr val="tx1"/>
                </a:solidFill>
                <a:latin typeface="Verdana" panose="020B0604030504040204" pitchFamily="34" charset="0"/>
              </a:defRPr>
            </a:lvl7pPr>
            <a:lvl8pPr marL="3714293" indent="-247620" eaLnBrk="0" fontAlgn="base" hangingPunct="0">
              <a:spcBef>
                <a:spcPct val="0"/>
              </a:spcBef>
              <a:spcAft>
                <a:spcPct val="0"/>
              </a:spcAft>
              <a:defRPr>
                <a:solidFill>
                  <a:schemeClr val="tx1"/>
                </a:solidFill>
                <a:latin typeface="Verdana" panose="020B0604030504040204" pitchFamily="34" charset="0"/>
              </a:defRPr>
            </a:lvl8pPr>
            <a:lvl9pPr marL="4209532" indent="-24762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7993E2C8-DB8B-4AF0-9F0E-F971F2A17B00}" type="slidenum">
              <a:rPr lang="de-DE" altLang="de-DE" smtClean="0">
                <a:latin typeface="Calibri" panose="020F0502020204030204" pitchFamily="34" charset="0"/>
              </a:rPr>
              <a:pPr fontAlgn="base">
                <a:spcBef>
                  <a:spcPct val="0"/>
                </a:spcBef>
                <a:spcAft>
                  <a:spcPct val="0"/>
                </a:spcAft>
              </a:pPr>
              <a:t>2</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920440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Rechteck 4"/>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Rechteck 5"/>
          <p:cNvSpPr/>
          <p:nvPr/>
        </p:nvSpPr>
        <p:spPr>
          <a:xfrm>
            <a:off x="0" y="4437063"/>
            <a:ext cx="9144000" cy="208756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7"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13" y="158750"/>
            <a:ext cx="14414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ildplatzhalter 13"/>
          <p:cNvSpPr>
            <a:spLocks noGrp="1"/>
          </p:cNvSpPr>
          <p:nvPr>
            <p:ph type="pic" sz="quarter" idx="13"/>
          </p:nvPr>
        </p:nvSpPr>
        <p:spPr>
          <a:xfrm>
            <a:off x="0" y="836712"/>
            <a:ext cx="9144000" cy="3528392"/>
          </a:xfrm>
        </p:spPr>
        <p:txBody>
          <a:bodyPr rtlCol="0">
            <a:noAutofit/>
          </a:bodyPr>
          <a:lstStyle/>
          <a:p>
            <a:pPr lvl="0"/>
            <a:r>
              <a:rPr lang="de-DE" noProof="0" smtClean="0"/>
              <a:t>Bild durch Klicken auf Symbol hinzufügen</a:t>
            </a:r>
            <a:endParaRPr lang="de-DE" noProof="0" dirty="0"/>
          </a:p>
        </p:txBody>
      </p:sp>
      <p:sp>
        <p:nvSpPr>
          <p:cNvPr id="2" name="Titel 1"/>
          <p:cNvSpPr>
            <a:spLocks noGrp="1"/>
          </p:cNvSpPr>
          <p:nvPr>
            <p:ph type="ctrTitle"/>
          </p:nvPr>
        </p:nvSpPr>
        <p:spPr>
          <a:xfrm>
            <a:off x="457200" y="4437112"/>
            <a:ext cx="8229600" cy="936104"/>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457200" y="5589240"/>
            <a:ext cx="8229600" cy="720080"/>
          </a:xfrm>
        </p:spPr>
        <p:txBody>
          <a:bodyPr>
            <a:noAutofit/>
          </a:bodyPr>
          <a:lstStyle>
            <a:lvl1pPr marL="0" indent="0" algn="l">
              <a:buNone/>
              <a:defRPr sz="2000">
                <a:solidFill>
                  <a:srgbClr val="3131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269137036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p:nvSpPr>
        <p:spPr>
          <a:xfrm>
            <a:off x="0" y="835025"/>
            <a:ext cx="9144000" cy="568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Rechteck 5"/>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7"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elplatzhalter 1"/>
          <p:cNvSpPr>
            <a:spLocks noGrp="1"/>
          </p:cNvSpPr>
          <p:nvPr>
            <p:ph type="title"/>
          </p:nvPr>
        </p:nvSpPr>
        <p:spPr>
          <a:xfrm>
            <a:off x="457200" y="835200"/>
            <a:ext cx="8229600" cy="865624"/>
          </a:xfrm>
          <a:prstGeom prst="rect">
            <a:avLst/>
          </a:prstGeom>
        </p:spPr>
        <p:txBody>
          <a:bodyPr rtlCol="0">
            <a:normAutofit/>
          </a:bodyPr>
          <a:lstStyle/>
          <a:p>
            <a:r>
              <a:rPr lang="de-DE" smtClean="0"/>
              <a:t>Titelmasterformat durch Klicken bearbeiten</a:t>
            </a:r>
            <a:endParaRPr lang="de-DE" dirty="0"/>
          </a:p>
        </p:txBody>
      </p:sp>
      <p:sp>
        <p:nvSpPr>
          <p:cNvPr id="23" name="Inhaltsplatzhalter 2"/>
          <p:cNvSpPr>
            <a:spLocks noGrp="1"/>
          </p:cNvSpPr>
          <p:nvPr>
            <p:ph sz="half" idx="1"/>
          </p:nvPr>
        </p:nvSpPr>
        <p:spPr>
          <a:xfrm>
            <a:off x="457200" y="1988838"/>
            <a:ext cx="8229600" cy="4320481"/>
          </a:xfrm>
        </p:spPr>
        <p:txBody>
          <a:bodyPr/>
          <a:lstStyle>
            <a:lvl1pPr>
              <a:defRPr sz="1600">
                <a:solidFill>
                  <a:srgbClr val="313131"/>
                </a:solidFill>
              </a:defRPr>
            </a:lvl1pPr>
            <a:lvl2pPr>
              <a:defRPr sz="1400">
                <a:solidFill>
                  <a:srgbClr val="313131"/>
                </a:solidFill>
              </a:defRPr>
            </a:lvl2pPr>
            <a:lvl3pPr>
              <a:defRPr sz="1200">
                <a:solidFill>
                  <a:srgbClr val="313131"/>
                </a:solidFill>
              </a:defRPr>
            </a:lvl3pPr>
            <a:lvl4pPr>
              <a:defRPr sz="1000">
                <a:solidFill>
                  <a:srgbClr val="313131"/>
                </a:solidFill>
              </a:defRPr>
            </a:lvl4pPr>
            <a:lvl5pPr>
              <a:defRPr sz="800">
                <a:solidFill>
                  <a:srgbClr val="313131"/>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1"/>
          <p:cNvSpPr>
            <a:spLocks noGrp="1"/>
          </p:cNvSpPr>
          <p:nvPr>
            <p:ph type="body" sz="quarter" idx="12"/>
          </p:nvPr>
        </p:nvSpPr>
        <p:spPr>
          <a:xfrm>
            <a:off x="457199" y="5949320"/>
            <a:ext cx="8229600" cy="360000"/>
          </a:xfrm>
        </p:spPr>
        <p:txBody>
          <a:bodyPr/>
          <a:lstStyle>
            <a:lvl1pPr>
              <a:defRPr sz="1000">
                <a:solidFill>
                  <a:schemeClr val="bg1"/>
                </a:solidFill>
              </a:defRPr>
            </a:lvl1pPr>
          </a:lstStyle>
          <a:p>
            <a:pPr lvl="0"/>
            <a:r>
              <a:rPr lang="de-DE" smtClean="0"/>
              <a:t>Textmasterformat bearbeiten</a:t>
            </a:r>
          </a:p>
        </p:txBody>
      </p:sp>
      <p:sp>
        <p:nvSpPr>
          <p:cNvPr id="8" name="Foliennummernplatzhalter 5"/>
          <p:cNvSpPr>
            <a:spLocks noGrp="1"/>
          </p:cNvSpPr>
          <p:nvPr>
            <p:ph type="sldNum" sz="quarter" idx="13"/>
          </p:nvPr>
        </p:nvSpPr>
        <p:spPr>
          <a:xfrm>
            <a:off x="8101013" y="6519863"/>
            <a:ext cx="5746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313131"/>
                </a:solidFill>
                <a:latin typeface="+mn-lt"/>
              </a:defRPr>
            </a:lvl1pPr>
          </a:lstStyle>
          <a:p>
            <a:pPr>
              <a:defRPr/>
            </a:pPr>
            <a:fld id="{DA64FCE9-0FD6-494C-924C-5B8223729F2A}" type="slidenum">
              <a:rPr lang="de-DE"/>
              <a:pPr>
                <a:defRPr/>
              </a:pPr>
              <a:t>‹Nr.›</a:t>
            </a:fld>
            <a:endParaRPr lang="de-DE" dirty="0"/>
          </a:p>
        </p:txBody>
      </p:sp>
      <p:sp>
        <p:nvSpPr>
          <p:cNvPr id="9" name="Datumsplatzhalter 3"/>
          <p:cNvSpPr>
            <a:spLocks noGrp="1"/>
          </p:cNvSpPr>
          <p:nvPr>
            <p:ph type="dt" sz="half" idx="14"/>
          </p:nvPr>
        </p:nvSpPr>
        <p:spPr>
          <a:xfrm>
            <a:off x="395288" y="6524625"/>
            <a:ext cx="1081087" cy="363538"/>
          </a:xfrm>
          <a:prstGeom prst="rect">
            <a:avLst/>
          </a:prstGeom>
        </p:spPr>
        <p:txBody>
          <a:bodyPr anchor="ctr" anchorCtr="0"/>
          <a:lstStyle>
            <a:lvl1pPr eaLnBrk="1" fontAlgn="auto" hangingPunct="1">
              <a:spcBef>
                <a:spcPts val="0"/>
              </a:spcBef>
              <a:spcAft>
                <a:spcPts val="0"/>
              </a:spcAft>
              <a:defRPr sz="1000">
                <a:solidFill>
                  <a:srgbClr val="313131"/>
                </a:solidFill>
                <a:latin typeface="+mn-lt"/>
              </a:defRPr>
            </a:lvl1pPr>
          </a:lstStyle>
          <a:p>
            <a:pPr>
              <a:defRPr/>
            </a:pPr>
            <a:fld id="{1CC00C9E-9F1C-4277-A27D-26D9F504E3A4}" type="datetimeFigureOut">
              <a:rPr lang="de-DE"/>
              <a:pPr>
                <a:defRPr/>
              </a:pPr>
              <a:t>21.08.2019</a:t>
            </a:fld>
            <a:endParaRPr lang="de-DE" dirty="0"/>
          </a:p>
        </p:txBody>
      </p:sp>
      <p:sp>
        <p:nvSpPr>
          <p:cNvPr id="10" name="Fußzeilenplatzhalter 4"/>
          <p:cNvSpPr>
            <a:spLocks noGrp="1"/>
          </p:cNvSpPr>
          <p:nvPr>
            <p:ph type="ftr" sz="quarter" idx="15"/>
          </p:nvPr>
        </p:nvSpPr>
        <p:spPr>
          <a:xfrm>
            <a:off x="1692275" y="6524625"/>
            <a:ext cx="5780088" cy="360363"/>
          </a:xfrm>
          <a:prstGeom prst="rect">
            <a:avLst/>
          </a:prstGeom>
        </p:spPr>
        <p:txBody>
          <a:bodyPr vert="horz" lIns="91440" tIns="45720" rIns="91440" bIns="45720" rtlCol="0" anchor="ctr" anchorCtr="0"/>
          <a:lstStyle>
            <a:lvl1pPr algn="l" eaLnBrk="1" fontAlgn="auto" hangingPunct="1">
              <a:spcBef>
                <a:spcPts val="0"/>
              </a:spcBef>
              <a:spcAft>
                <a:spcPts val="0"/>
              </a:spcAft>
              <a:defRPr sz="1000">
                <a:solidFill>
                  <a:srgbClr val="313131"/>
                </a:solidFill>
                <a:latin typeface="+mn-lt"/>
              </a:defRPr>
            </a:lvl1pPr>
          </a:lstStyle>
          <a:p>
            <a:pPr>
              <a:defRPr/>
            </a:pPr>
            <a:r>
              <a:rPr lang="de-DE"/>
              <a:t>Titel oder Thema der Präsentation über das </a:t>
            </a:r>
            <a:r>
              <a:rPr lang="de-DE" err="1"/>
              <a:t>Menue</a:t>
            </a:r>
            <a:r>
              <a:rPr lang="de-DE"/>
              <a:t> Kopf-und Fußzeile bearbeiten</a:t>
            </a:r>
          </a:p>
        </p:txBody>
      </p:sp>
    </p:spTree>
    <p:extLst>
      <p:ext uri="{BB962C8B-B14F-4D97-AF65-F5344CB8AC3E}">
        <p14:creationId xmlns:p14="http://schemas.microsoft.com/office/powerpoint/2010/main" val="3947199677"/>
      </p:ext>
    </p:extLst>
  </p:cSld>
  <p:clrMapOvr>
    <a:masterClrMapping/>
  </p:clrMapOvr>
  <p:transition>
    <p:wipe dir="d"/>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Rechteck 4"/>
          <p:cNvSpPr/>
          <p:nvPr/>
        </p:nvSpPr>
        <p:spPr>
          <a:xfrm>
            <a:off x="0" y="835025"/>
            <a:ext cx="9144000" cy="568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Rechteck 5"/>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7"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half" idx="1"/>
          </p:nvPr>
        </p:nvSpPr>
        <p:spPr>
          <a:xfrm>
            <a:off x="457200" y="1988840"/>
            <a:ext cx="3960000" cy="4320480"/>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716456" y="1988840"/>
            <a:ext cx="3960000" cy="4320480"/>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itel 25"/>
          <p:cNvSpPr>
            <a:spLocks noGrp="1"/>
          </p:cNvSpPr>
          <p:nvPr>
            <p:ph type="title"/>
          </p:nvPr>
        </p:nvSpPr>
        <p:spPr/>
        <p:txBody>
          <a:bodyPr/>
          <a:lstStyle/>
          <a:p>
            <a:r>
              <a:rPr lang="de-DE" smtClean="0"/>
              <a:t>Titelmasterformat durch Klicken bearbeiten</a:t>
            </a:r>
            <a:endParaRPr lang="de-DE" dirty="0"/>
          </a:p>
        </p:txBody>
      </p:sp>
      <p:sp>
        <p:nvSpPr>
          <p:cNvPr id="8" name="Foliennummernplatzhalter 5"/>
          <p:cNvSpPr>
            <a:spLocks noGrp="1"/>
          </p:cNvSpPr>
          <p:nvPr>
            <p:ph type="sldNum" sz="quarter" idx="10"/>
          </p:nvPr>
        </p:nvSpPr>
        <p:spPr>
          <a:xfrm>
            <a:off x="8101013" y="6519863"/>
            <a:ext cx="5746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313131"/>
                </a:solidFill>
                <a:latin typeface="+mn-lt"/>
              </a:defRPr>
            </a:lvl1pPr>
          </a:lstStyle>
          <a:p>
            <a:pPr>
              <a:defRPr/>
            </a:pPr>
            <a:fld id="{8296E58E-42A0-4465-A6B7-E3C41A4530B9}" type="slidenum">
              <a:rPr lang="de-DE"/>
              <a:pPr>
                <a:defRPr/>
              </a:pPr>
              <a:t>‹Nr.›</a:t>
            </a:fld>
            <a:endParaRPr lang="de-DE" dirty="0"/>
          </a:p>
        </p:txBody>
      </p:sp>
      <p:sp>
        <p:nvSpPr>
          <p:cNvPr id="9" name="Datumsplatzhalter 3"/>
          <p:cNvSpPr>
            <a:spLocks noGrp="1"/>
          </p:cNvSpPr>
          <p:nvPr>
            <p:ph type="dt" sz="half" idx="11"/>
          </p:nvPr>
        </p:nvSpPr>
        <p:spPr>
          <a:xfrm>
            <a:off x="395288" y="6524625"/>
            <a:ext cx="1081087" cy="363538"/>
          </a:xfrm>
          <a:prstGeom prst="rect">
            <a:avLst/>
          </a:prstGeom>
        </p:spPr>
        <p:txBody>
          <a:bodyPr anchor="ctr" anchorCtr="0"/>
          <a:lstStyle>
            <a:lvl1pPr eaLnBrk="1" fontAlgn="auto" hangingPunct="1">
              <a:spcBef>
                <a:spcPts val="0"/>
              </a:spcBef>
              <a:spcAft>
                <a:spcPts val="0"/>
              </a:spcAft>
              <a:defRPr sz="1000">
                <a:solidFill>
                  <a:srgbClr val="313131"/>
                </a:solidFill>
                <a:latin typeface="+mn-lt"/>
              </a:defRPr>
            </a:lvl1pPr>
          </a:lstStyle>
          <a:p>
            <a:pPr>
              <a:defRPr/>
            </a:pPr>
            <a:fld id="{119C975C-C338-4084-9E33-B3B52ED54003}" type="datetimeFigureOut">
              <a:rPr lang="de-DE"/>
              <a:pPr>
                <a:defRPr/>
              </a:pPr>
              <a:t>21.08.2019</a:t>
            </a:fld>
            <a:endParaRPr lang="de-DE" dirty="0"/>
          </a:p>
        </p:txBody>
      </p:sp>
      <p:sp>
        <p:nvSpPr>
          <p:cNvPr id="10" name="Fußzeilenplatzhalter 4"/>
          <p:cNvSpPr>
            <a:spLocks noGrp="1"/>
          </p:cNvSpPr>
          <p:nvPr>
            <p:ph type="ftr" sz="quarter" idx="12"/>
          </p:nvPr>
        </p:nvSpPr>
        <p:spPr>
          <a:xfrm>
            <a:off x="1692275" y="6524625"/>
            <a:ext cx="5780088" cy="360363"/>
          </a:xfrm>
          <a:prstGeom prst="rect">
            <a:avLst/>
          </a:prstGeom>
        </p:spPr>
        <p:txBody>
          <a:bodyPr vert="horz" lIns="91440" tIns="45720" rIns="91440" bIns="45720" rtlCol="0" anchor="ctr" anchorCtr="0"/>
          <a:lstStyle>
            <a:lvl1pPr algn="l" eaLnBrk="1" fontAlgn="auto" hangingPunct="1">
              <a:spcBef>
                <a:spcPts val="0"/>
              </a:spcBef>
              <a:spcAft>
                <a:spcPts val="0"/>
              </a:spcAft>
              <a:defRPr sz="1000">
                <a:solidFill>
                  <a:srgbClr val="313131"/>
                </a:solidFill>
                <a:latin typeface="+mn-lt"/>
              </a:defRPr>
            </a:lvl1pPr>
          </a:lstStyle>
          <a:p>
            <a:pPr>
              <a:defRPr/>
            </a:pPr>
            <a:r>
              <a:rPr lang="de-DE"/>
              <a:t>Titel oder Thema der Präsentation über das </a:t>
            </a:r>
            <a:r>
              <a:rPr lang="de-DE" err="1"/>
              <a:t>Menue</a:t>
            </a:r>
            <a:r>
              <a:rPr lang="de-DE"/>
              <a:t> Kopf-und Fußzeile bearbeiten</a:t>
            </a:r>
          </a:p>
        </p:txBody>
      </p:sp>
    </p:spTree>
    <p:extLst>
      <p:ext uri="{BB962C8B-B14F-4D97-AF65-F5344CB8AC3E}">
        <p14:creationId xmlns:p14="http://schemas.microsoft.com/office/powerpoint/2010/main" val="163604721"/>
      </p:ext>
    </p:extLst>
  </p:cSld>
  <p:clrMapOvr>
    <a:masterClrMapping/>
  </p:clrMapOvr>
  <p:transition>
    <p:wipe dir="d"/>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links, Text rechts">
    <p:spTree>
      <p:nvGrpSpPr>
        <p:cNvPr id="1" name=""/>
        <p:cNvGrpSpPr/>
        <p:nvPr/>
      </p:nvGrpSpPr>
      <p:grpSpPr>
        <a:xfrm>
          <a:off x="0" y="0"/>
          <a:ext cx="0" cy="0"/>
          <a:chOff x="0" y="0"/>
          <a:chExt cx="0" cy="0"/>
        </a:xfrm>
      </p:grpSpPr>
      <p:sp>
        <p:nvSpPr>
          <p:cNvPr id="6" name="Rechteck 5"/>
          <p:cNvSpPr/>
          <p:nvPr/>
        </p:nvSpPr>
        <p:spPr>
          <a:xfrm>
            <a:off x="0" y="835025"/>
            <a:ext cx="9144000" cy="568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7" name="Rechteck 6"/>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8"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half" idx="1"/>
          </p:nvPr>
        </p:nvSpPr>
        <p:spPr>
          <a:xfrm>
            <a:off x="457200" y="1988840"/>
            <a:ext cx="3960000" cy="3960440"/>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itel 25"/>
          <p:cNvSpPr>
            <a:spLocks noGrp="1"/>
          </p:cNvSpPr>
          <p:nvPr>
            <p:ph type="title"/>
          </p:nvPr>
        </p:nvSpPr>
        <p:spPr/>
        <p:txBody>
          <a:bodyPr/>
          <a:lstStyle/>
          <a:p>
            <a:r>
              <a:rPr lang="de-DE" smtClean="0"/>
              <a:t>Titelmasterformat durch Klicken bearbeiten</a:t>
            </a:r>
            <a:endParaRPr lang="de-DE" dirty="0"/>
          </a:p>
        </p:txBody>
      </p:sp>
      <p:sp>
        <p:nvSpPr>
          <p:cNvPr id="15" name="Textplatzhalter 14"/>
          <p:cNvSpPr>
            <a:spLocks noGrp="1"/>
          </p:cNvSpPr>
          <p:nvPr>
            <p:ph type="body" sz="quarter" idx="13"/>
          </p:nvPr>
        </p:nvSpPr>
        <p:spPr>
          <a:xfrm>
            <a:off x="4716456" y="1990800"/>
            <a:ext cx="3960000" cy="43195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1"/>
          <p:cNvSpPr>
            <a:spLocks noGrp="1"/>
          </p:cNvSpPr>
          <p:nvPr>
            <p:ph type="body" sz="quarter" idx="14"/>
          </p:nvPr>
        </p:nvSpPr>
        <p:spPr>
          <a:xfrm>
            <a:off x="457200" y="5949280"/>
            <a:ext cx="3960440" cy="360040"/>
          </a:xfrm>
        </p:spPr>
        <p:txBody>
          <a:bodyPr/>
          <a:lstStyle>
            <a:lvl1pPr>
              <a:defRPr sz="1000">
                <a:solidFill>
                  <a:srgbClr val="313131"/>
                </a:solidFill>
              </a:defRPr>
            </a:lvl1pPr>
          </a:lstStyle>
          <a:p>
            <a:pPr lvl="0"/>
            <a:r>
              <a:rPr lang="de-DE" smtClean="0"/>
              <a:t>Textmasterformat bearbeiten</a:t>
            </a:r>
          </a:p>
        </p:txBody>
      </p:sp>
      <p:sp>
        <p:nvSpPr>
          <p:cNvPr id="9" name="Foliennummernplatzhalter 5"/>
          <p:cNvSpPr>
            <a:spLocks noGrp="1"/>
          </p:cNvSpPr>
          <p:nvPr>
            <p:ph type="sldNum" sz="quarter" idx="15"/>
          </p:nvPr>
        </p:nvSpPr>
        <p:spPr>
          <a:xfrm>
            <a:off x="8101013" y="6519863"/>
            <a:ext cx="5746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313131"/>
                </a:solidFill>
                <a:latin typeface="+mn-lt"/>
              </a:defRPr>
            </a:lvl1pPr>
          </a:lstStyle>
          <a:p>
            <a:pPr>
              <a:defRPr/>
            </a:pPr>
            <a:fld id="{1EDA6854-133F-474F-9F35-8B93431B2505}" type="slidenum">
              <a:rPr lang="de-DE"/>
              <a:pPr>
                <a:defRPr/>
              </a:pPr>
              <a:t>‹Nr.›</a:t>
            </a:fld>
            <a:endParaRPr lang="de-DE" dirty="0"/>
          </a:p>
        </p:txBody>
      </p:sp>
      <p:sp>
        <p:nvSpPr>
          <p:cNvPr id="10" name="Datumsplatzhalter 3"/>
          <p:cNvSpPr>
            <a:spLocks noGrp="1"/>
          </p:cNvSpPr>
          <p:nvPr>
            <p:ph type="dt" sz="half" idx="16"/>
          </p:nvPr>
        </p:nvSpPr>
        <p:spPr>
          <a:xfrm>
            <a:off x="395288" y="6524625"/>
            <a:ext cx="1081087" cy="363538"/>
          </a:xfrm>
          <a:prstGeom prst="rect">
            <a:avLst/>
          </a:prstGeom>
        </p:spPr>
        <p:txBody>
          <a:bodyPr anchor="ctr" anchorCtr="0"/>
          <a:lstStyle>
            <a:lvl1pPr eaLnBrk="1" fontAlgn="auto" hangingPunct="1">
              <a:spcBef>
                <a:spcPts val="0"/>
              </a:spcBef>
              <a:spcAft>
                <a:spcPts val="0"/>
              </a:spcAft>
              <a:defRPr sz="1000">
                <a:solidFill>
                  <a:srgbClr val="313131"/>
                </a:solidFill>
                <a:latin typeface="+mn-lt"/>
              </a:defRPr>
            </a:lvl1pPr>
          </a:lstStyle>
          <a:p>
            <a:pPr>
              <a:defRPr/>
            </a:pPr>
            <a:fld id="{91EFF976-A0FB-4547-A81F-73188BB2EB91}" type="datetimeFigureOut">
              <a:rPr lang="de-DE"/>
              <a:pPr>
                <a:defRPr/>
              </a:pPr>
              <a:t>21.08.2019</a:t>
            </a:fld>
            <a:endParaRPr lang="de-DE" dirty="0"/>
          </a:p>
        </p:txBody>
      </p:sp>
      <p:sp>
        <p:nvSpPr>
          <p:cNvPr id="11" name="Fußzeilenplatzhalter 4"/>
          <p:cNvSpPr>
            <a:spLocks noGrp="1"/>
          </p:cNvSpPr>
          <p:nvPr>
            <p:ph type="ftr" sz="quarter" idx="17"/>
          </p:nvPr>
        </p:nvSpPr>
        <p:spPr>
          <a:xfrm>
            <a:off x="1692275" y="6524625"/>
            <a:ext cx="5780088" cy="360363"/>
          </a:xfrm>
          <a:prstGeom prst="rect">
            <a:avLst/>
          </a:prstGeom>
        </p:spPr>
        <p:txBody>
          <a:bodyPr vert="horz" lIns="91440" tIns="45720" rIns="91440" bIns="45720" rtlCol="0" anchor="ctr" anchorCtr="0"/>
          <a:lstStyle>
            <a:lvl1pPr algn="l" eaLnBrk="1" fontAlgn="auto" hangingPunct="1">
              <a:spcBef>
                <a:spcPts val="0"/>
              </a:spcBef>
              <a:spcAft>
                <a:spcPts val="0"/>
              </a:spcAft>
              <a:defRPr sz="1000">
                <a:solidFill>
                  <a:srgbClr val="313131"/>
                </a:solidFill>
                <a:latin typeface="+mn-lt"/>
              </a:defRPr>
            </a:lvl1pPr>
          </a:lstStyle>
          <a:p>
            <a:pPr>
              <a:defRPr/>
            </a:pPr>
            <a:r>
              <a:rPr lang="de-DE"/>
              <a:t>Titel oder Thema der Präsentation über das </a:t>
            </a:r>
            <a:r>
              <a:rPr lang="de-DE" err="1"/>
              <a:t>Menue</a:t>
            </a:r>
            <a:r>
              <a:rPr lang="de-DE"/>
              <a:t> Kopf-und Fußzeile bearbeiten</a:t>
            </a:r>
          </a:p>
        </p:txBody>
      </p:sp>
    </p:spTree>
    <p:extLst>
      <p:ext uri="{BB962C8B-B14F-4D97-AF65-F5344CB8AC3E}">
        <p14:creationId xmlns:p14="http://schemas.microsoft.com/office/powerpoint/2010/main" val="4144905318"/>
      </p:ext>
    </p:extLst>
  </p:cSld>
  <p:clrMapOvr>
    <a:masterClrMapping/>
  </p:clrMapOvr>
  <p:transition>
    <p:wipe dir="d"/>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inks, Bild rechts">
    <p:spTree>
      <p:nvGrpSpPr>
        <p:cNvPr id="1" name=""/>
        <p:cNvGrpSpPr/>
        <p:nvPr/>
      </p:nvGrpSpPr>
      <p:grpSpPr>
        <a:xfrm>
          <a:off x="0" y="0"/>
          <a:ext cx="0" cy="0"/>
          <a:chOff x="0" y="0"/>
          <a:chExt cx="0" cy="0"/>
        </a:xfrm>
      </p:grpSpPr>
      <p:sp>
        <p:nvSpPr>
          <p:cNvPr id="6" name="Rechteck 5"/>
          <p:cNvSpPr/>
          <p:nvPr/>
        </p:nvSpPr>
        <p:spPr>
          <a:xfrm>
            <a:off x="0" y="835025"/>
            <a:ext cx="9144000" cy="568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7" name="Rechteck 6"/>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8"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half" idx="2"/>
          </p:nvPr>
        </p:nvSpPr>
        <p:spPr>
          <a:xfrm>
            <a:off x="4716456" y="1988840"/>
            <a:ext cx="3960000" cy="3960440"/>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itel 25"/>
          <p:cNvSpPr>
            <a:spLocks noGrp="1"/>
          </p:cNvSpPr>
          <p:nvPr>
            <p:ph type="title"/>
          </p:nvPr>
        </p:nvSpPr>
        <p:spPr/>
        <p:txBody>
          <a:bodyPr/>
          <a:lstStyle/>
          <a:p>
            <a:r>
              <a:rPr lang="de-DE" smtClean="0"/>
              <a:t>Titelmasterformat durch Klicken bearbeiten</a:t>
            </a:r>
            <a:endParaRPr lang="de-DE" dirty="0"/>
          </a:p>
        </p:txBody>
      </p:sp>
      <p:sp>
        <p:nvSpPr>
          <p:cNvPr id="12" name="Textplatzhalter 21"/>
          <p:cNvSpPr>
            <a:spLocks noGrp="1"/>
          </p:cNvSpPr>
          <p:nvPr>
            <p:ph type="body" sz="quarter" idx="13"/>
          </p:nvPr>
        </p:nvSpPr>
        <p:spPr>
          <a:xfrm>
            <a:off x="4716016" y="5949280"/>
            <a:ext cx="3960000" cy="360040"/>
          </a:xfrm>
        </p:spPr>
        <p:txBody>
          <a:bodyPr/>
          <a:lstStyle>
            <a:lvl1pPr>
              <a:defRPr sz="1000">
                <a:solidFill>
                  <a:srgbClr val="313131"/>
                </a:solidFill>
              </a:defRPr>
            </a:lvl1pPr>
          </a:lstStyle>
          <a:p>
            <a:pPr lvl="0"/>
            <a:r>
              <a:rPr lang="de-DE" smtClean="0"/>
              <a:t>Textmasterformat bearbeiten</a:t>
            </a:r>
          </a:p>
        </p:txBody>
      </p:sp>
      <p:sp>
        <p:nvSpPr>
          <p:cNvPr id="16" name="Textplatzhalter 15"/>
          <p:cNvSpPr>
            <a:spLocks noGrp="1"/>
          </p:cNvSpPr>
          <p:nvPr>
            <p:ph type="body" sz="quarter" idx="14"/>
          </p:nvPr>
        </p:nvSpPr>
        <p:spPr>
          <a:xfrm>
            <a:off x="457200" y="1989138"/>
            <a:ext cx="3960000" cy="43195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Foliennummernplatzhalter 5"/>
          <p:cNvSpPr>
            <a:spLocks noGrp="1"/>
          </p:cNvSpPr>
          <p:nvPr>
            <p:ph type="sldNum" sz="quarter" idx="15"/>
          </p:nvPr>
        </p:nvSpPr>
        <p:spPr>
          <a:xfrm>
            <a:off x="8101013" y="6519863"/>
            <a:ext cx="5746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313131"/>
                </a:solidFill>
                <a:latin typeface="+mn-lt"/>
              </a:defRPr>
            </a:lvl1pPr>
          </a:lstStyle>
          <a:p>
            <a:pPr>
              <a:defRPr/>
            </a:pPr>
            <a:fld id="{64BD9ECF-7837-45DD-B774-04B1DE1C9AF5}" type="slidenum">
              <a:rPr lang="de-DE"/>
              <a:pPr>
                <a:defRPr/>
              </a:pPr>
              <a:t>‹Nr.›</a:t>
            </a:fld>
            <a:endParaRPr lang="de-DE" dirty="0"/>
          </a:p>
        </p:txBody>
      </p:sp>
      <p:sp>
        <p:nvSpPr>
          <p:cNvPr id="10" name="Datumsplatzhalter 3"/>
          <p:cNvSpPr>
            <a:spLocks noGrp="1"/>
          </p:cNvSpPr>
          <p:nvPr>
            <p:ph type="dt" sz="half" idx="16"/>
          </p:nvPr>
        </p:nvSpPr>
        <p:spPr>
          <a:xfrm>
            <a:off x="395288" y="6524625"/>
            <a:ext cx="1081087" cy="363538"/>
          </a:xfrm>
          <a:prstGeom prst="rect">
            <a:avLst/>
          </a:prstGeom>
        </p:spPr>
        <p:txBody>
          <a:bodyPr anchor="ctr" anchorCtr="0"/>
          <a:lstStyle>
            <a:lvl1pPr eaLnBrk="1" fontAlgn="auto" hangingPunct="1">
              <a:spcBef>
                <a:spcPts val="0"/>
              </a:spcBef>
              <a:spcAft>
                <a:spcPts val="0"/>
              </a:spcAft>
              <a:defRPr sz="1000">
                <a:solidFill>
                  <a:srgbClr val="313131"/>
                </a:solidFill>
                <a:latin typeface="+mn-lt"/>
              </a:defRPr>
            </a:lvl1pPr>
          </a:lstStyle>
          <a:p>
            <a:pPr>
              <a:defRPr/>
            </a:pPr>
            <a:fld id="{7EDE50DD-F7E4-4C6E-8E8B-029A9F940822}" type="datetimeFigureOut">
              <a:rPr lang="de-DE"/>
              <a:pPr>
                <a:defRPr/>
              </a:pPr>
              <a:t>21.08.2019</a:t>
            </a:fld>
            <a:endParaRPr lang="de-DE" dirty="0"/>
          </a:p>
        </p:txBody>
      </p:sp>
      <p:sp>
        <p:nvSpPr>
          <p:cNvPr id="11" name="Fußzeilenplatzhalter 4"/>
          <p:cNvSpPr>
            <a:spLocks noGrp="1"/>
          </p:cNvSpPr>
          <p:nvPr>
            <p:ph type="ftr" sz="quarter" idx="17"/>
          </p:nvPr>
        </p:nvSpPr>
        <p:spPr>
          <a:xfrm>
            <a:off x="1692275" y="6524625"/>
            <a:ext cx="5780088" cy="360363"/>
          </a:xfrm>
          <a:prstGeom prst="rect">
            <a:avLst/>
          </a:prstGeom>
        </p:spPr>
        <p:txBody>
          <a:bodyPr vert="horz" lIns="91440" tIns="45720" rIns="91440" bIns="45720" rtlCol="0" anchor="ctr" anchorCtr="0"/>
          <a:lstStyle>
            <a:lvl1pPr algn="l" eaLnBrk="1" fontAlgn="auto" hangingPunct="1">
              <a:spcBef>
                <a:spcPts val="0"/>
              </a:spcBef>
              <a:spcAft>
                <a:spcPts val="0"/>
              </a:spcAft>
              <a:defRPr sz="1000">
                <a:solidFill>
                  <a:srgbClr val="313131"/>
                </a:solidFill>
                <a:latin typeface="+mn-lt"/>
              </a:defRPr>
            </a:lvl1pPr>
          </a:lstStyle>
          <a:p>
            <a:pPr>
              <a:defRPr/>
            </a:pPr>
            <a:r>
              <a:rPr lang="de-DE"/>
              <a:t>Titel oder Thema der Präsentation über das </a:t>
            </a:r>
            <a:r>
              <a:rPr lang="de-DE" err="1"/>
              <a:t>Menue</a:t>
            </a:r>
            <a:r>
              <a:rPr lang="de-DE"/>
              <a:t> Kopf-und Fußzeile bearbeiten</a:t>
            </a:r>
          </a:p>
        </p:txBody>
      </p:sp>
    </p:spTree>
    <p:extLst>
      <p:ext uri="{BB962C8B-B14F-4D97-AF65-F5344CB8AC3E}">
        <p14:creationId xmlns:p14="http://schemas.microsoft.com/office/powerpoint/2010/main" val="4029317574"/>
      </p:ext>
    </p:extLst>
  </p:cSld>
  <p:clrMapOvr>
    <a:masterClrMapping/>
  </p:clrMapOvr>
  <p:transition>
    <p:wipe dir="d"/>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Rechteck 2"/>
          <p:cNvSpPr/>
          <p:nvPr/>
        </p:nvSpPr>
        <p:spPr>
          <a:xfrm>
            <a:off x="0" y="835025"/>
            <a:ext cx="9144000" cy="568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4" name="Rechteck 3"/>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5"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6" name="Foliennummernplatzhalter 5"/>
          <p:cNvSpPr>
            <a:spLocks noGrp="1"/>
          </p:cNvSpPr>
          <p:nvPr>
            <p:ph type="sldNum" sz="quarter" idx="10"/>
          </p:nvPr>
        </p:nvSpPr>
        <p:spPr>
          <a:xfrm>
            <a:off x="8101013" y="6519863"/>
            <a:ext cx="5746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313131"/>
                </a:solidFill>
                <a:latin typeface="+mn-lt"/>
              </a:defRPr>
            </a:lvl1pPr>
          </a:lstStyle>
          <a:p>
            <a:pPr>
              <a:defRPr/>
            </a:pPr>
            <a:fld id="{A415016F-9DD8-4B8A-B24B-52AD2448A5A0}" type="slidenum">
              <a:rPr lang="de-DE"/>
              <a:pPr>
                <a:defRPr/>
              </a:pPr>
              <a:t>‹Nr.›</a:t>
            </a:fld>
            <a:endParaRPr lang="de-DE" dirty="0"/>
          </a:p>
        </p:txBody>
      </p:sp>
      <p:sp>
        <p:nvSpPr>
          <p:cNvPr id="7" name="Datumsplatzhalter 3"/>
          <p:cNvSpPr>
            <a:spLocks noGrp="1"/>
          </p:cNvSpPr>
          <p:nvPr>
            <p:ph type="dt" sz="half" idx="11"/>
          </p:nvPr>
        </p:nvSpPr>
        <p:spPr>
          <a:xfrm>
            <a:off x="395288" y="6524625"/>
            <a:ext cx="1081087" cy="363538"/>
          </a:xfrm>
          <a:prstGeom prst="rect">
            <a:avLst/>
          </a:prstGeom>
        </p:spPr>
        <p:txBody>
          <a:bodyPr anchor="ctr" anchorCtr="0"/>
          <a:lstStyle>
            <a:lvl1pPr eaLnBrk="1" fontAlgn="auto" hangingPunct="1">
              <a:spcBef>
                <a:spcPts val="0"/>
              </a:spcBef>
              <a:spcAft>
                <a:spcPts val="0"/>
              </a:spcAft>
              <a:defRPr sz="1000">
                <a:solidFill>
                  <a:srgbClr val="313131"/>
                </a:solidFill>
                <a:latin typeface="+mn-lt"/>
              </a:defRPr>
            </a:lvl1pPr>
          </a:lstStyle>
          <a:p>
            <a:pPr>
              <a:defRPr/>
            </a:pPr>
            <a:fld id="{7273CEB4-CB7C-4862-9B85-D6238208D608}" type="datetimeFigureOut">
              <a:rPr lang="de-DE"/>
              <a:pPr>
                <a:defRPr/>
              </a:pPr>
              <a:t>21.08.2019</a:t>
            </a:fld>
            <a:endParaRPr lang="de-DE" dirty="0"/>
          </a:p>
        </p:txBody>
      </p:sp>
      <p:sp>
        <p:nvSpPr>
          <p:cNvPr id="8" name="Fußzeilenplatzhalter 4"/>
          <p:cNvSpPr>
            <a:spLocks noGrp="1"/>
          </p:cNvSpPr>
          <p:nvPr>
            <p:ph type="ftr" sz="quarter" idx="12"/>
          </p:nvPr>
        </p:nvSpPr>
        <p:spPr>
          <a:xfrm>
            <a:off x="1692275" y="6524625"/>
            <a:ext cx="5780088" cy="360363"/>
          </a:xfrm>
          <a:prstGeom prst="rect">
            <a:avLst/>
          </a:prstGeom>
        </p:spPr>
        <p:txBody>
          <a:bodyPr vert="horz" lIns="91440" tIns="45720" rIns="91440" bIns="45720" rtlCol="0" anchor="ctr" anchorCtr="0"/>
          <a:lstStyle>
            <a:lvl1pPr algn="l" eaLnBrk="1" fontAlgn="auto" hangingPunct="1">
              <a:spcBef>
                <a:spcPts val="0"/>
              </a:spcBef>
              <a:spcAft>
                <a:spcPts val="0"/>
              </a:spcAft>
              <a:defRPr sz="1000">
                <a:solidFill>
                  <a:srgbClr val="313131"/>
                </a:solidFill>
                <a:latin typeface="+mn-lt"/>
              </a:defRPr>
            </a:lvl1pPr>
          </a:lstStyle>
          <a:p>
            <a:pPr>
              <a:defRPr/>
            </a:pPr>
            <a:r>
              <a:rPr lang="de-DE"/>
              <a:t>Titel oder Thema der Präsentation über das </a:t>
            </a:r>
            <a:r>
              <a:rPr lang="de-DE" err="1"/>
              <a:t>Menue</a:t>
            </a:r>
            <a:r>
              <a:rPr lang="de-DE"/>
              <a:t> Kopf-und Fußzeile bearbeiten</a:t>
            </a:r>
          </a:p>
        </p:txBody>
      </p:sp>
    </p:spTree>
    <p:extLst>
      <p:ext uri="{BB962C8B-B14F-4D97-AF65-F5344CB8AC3E}">
        <p14:creationId xmlns:p14="http://schemas.microsoft.com/office/powerpoint/2010/main" val="28355394"/>
      </p:ext>
    </p:extLst>
  </p:cSld>
  <p:clrMapOvr>
    <a:masterClrMapping/>
  </p:clrMapOvr>
  <p:transition>
    <p:wipe dir="d"/>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ner">
    <p:spTree>
      <p:nvGrpSpPr>
        <p:cNvPr id="1" name=""/>
        <p:cNvGrpSpPr/>
        <p:nvPr/>
      </p:nvGrpSpPr>
      <p:grpSpPr>
        <a:xfrm>
          <a:off x="0" y="0"/>
          <a:ext cx="0" cy="0"/>
          <a:chOff x="0" y="0"/>
          <a:chExt cx="0" cy="0"/>
        </a:xfrm>
      </p:grpSpPr>
      <p:sp>
        <p:nvSpPr>
          <p:cNvPr id="4" name="Rechteck 3"/>
          <p:cNvSpPr/>
          <p:nvPr/>
        </p:nvSpPr>
        <p:spPr>
          <a:xfrm>
            <a:off x="0" y="0"/>
            <a:ext cx="9144000" cy="6858000"/>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8" name="Inhaltsplatzhalter 2"/>
          <p:cNvSpPr>
            <a:spLocks noGrp="1"/>
          </p:cNvSpPr>
          <p:nvPr>
            <p:ph sz="half" idx="1"/>
          </p:nvPr>
        </p:nvSpPr>
        <p:spPr>
          <a:xfrm>
            <a:off x="457200" y="1988838"/>
            <a:ext cx="8229600" cy="4320481"/>
          </a:xfrm>
        </p:spPr>
        <p:txBody>
          <a:bodyPr/>
          <a:lstStyle>
            <a:lvl1pPr>
              <a:lnSpc>
                <a:spcPct val="150000"/>
              </a:lnSpc>
              <a:buClr>
                <a:schemeClr val="bg1"/>
              </a:buClr>
              <a:defRPr sz="2000">
                <a:solidFill>
                  <a:srgbClr val="313131"/>
                </a:solidFill>
              </a:defRPr>
            </a:lvl1pPr>
            <a:lvl2pPr>
              <a:buClr>
                <a:srgbClr val="E85B2E"/>
              </a:buClr>
              <a:defRPr sz="1800">
                <a:solidFill>
                  <a:srgbClr val="313131"/>
                </a:solidFill>
              </a:defRPr>
            </a:lvl2pPr>
            <a:lvl3pPr>
              <a:buClr>
                <a:srgbClr val="E85B2E"/>
              </a:buClr>
              <a:defRPr sz="1600">
                <a:solidFill>
                  <a:srgbClr val="313131"/>
                </a:solidFill>
              </a:defRPr>
            </a:lvl3pPr>
            <a:lvl4pPr>
              <a:buClr>
                <a:srgbClr val="E85B2E"/>
              </a:buClr>
              <a:defRPr sz="1400">
                <a:solidFill>
                  <a:srgbClr val="313131"/>
                </a:solidFill>
              </a:defRPr>
            </a:lvl4pPr>
            <a:lvl5pPr>
              <a:buClr>
                <a:srgbClr val="E85B2E"/>
              </a:buClr>
              <a:defRPr sz="1200">
                <a:solidFill>
                  <a:srgbClr val="313131"/>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itel 25"/>
          <p:cNvSpPr>
            <a:spLocks noGrp="1"/>
          </p:cNvSpPr>
          <p:nvPr>
            <p:ph type="title"/>
          </p:nvPr>
        </p:nvSpPr>
        <p:spPr/>
        <p:txBody>
          <a:bodyPr/>
          <a:lstStyle>
            <a:lvl1pPr>
              <a:defRPr>
                <a:solidFill>
                  <a:srgbClr val="31313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524981954"/>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p:nvSpPr>
        <p:spPr>
          <a:xfrm>
            <a:off x="0" y="6524625"/>
            <a:ext cx="9144000" cy="360363"/>
          </a:xfrm>
          <a:prstGeom prst="rect">
            <a:avLst/>
          </a:prstGeom>
          <a:solidFill>
            <a:srgbClr val="DC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Picture 2" descr="Z:\projects\karl_kuebel\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227013"/>
            <a:ext cx="1601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a:xfrm>
            <a:off x="0" y="836712"/>
            <a:ext cx="9143999" cy="5688632"/>
          </a:xfrm>
        </p:spPr>
        <p:txBody>
          <a:bodyPr rtlCol="0">
            <a:noAutofit/>
          </a:bodyPr>
          <a:lstStyle/>
          <a:p>
            <a:pPr lvl="0"/>
            <a:r>
              <a:rPr lang="de-DE" noProof="0" smtClean="0"/>
              <a:t>Bild durch Klicken auf Symbol hinzufügen</a:t>
            </a:r>
            <a:endParaRPr lang="de-DE" noProof="0" dirty="0"/>
          </a:p>
        </p:txBody>
      </p:sp>
      <p:sp>
        <p:nvSpPr>
          <p:cNvPr id="23" name="Titelplatzhalter 1"/>
          <p:cNvSpPr>
            <a:spLocks noGrp="1"/>
          </p:cNvSpPr>
          <p:nvPr>
            <p:ph type="title"/>
          </p:nvPr>
        </p:nvSpPr>
        <p:spPr>
          <a:xfrm>
            <a:off x="457200" y="1411248"/>
            <a:ext cx="8229600" cy="865624"/>
          </a:xfrm>
          <a:prstGeom prst="rect">
            <a:avLst/>
          </a:prstGeom>
        </p:spPr>
        <p:txBody>
          <a:bodyPr rtlCol="0">
            <a:normAutofit/>
          </a:bodyPr>
          <a:lstStyle>
            <a:lvl1pPr>
              <a:defRPr>
                <a:solidFill>
                  <a:schemeClr val="bg1"/>
                </a:solidFill>
              </a:defRPr>
            </a:lvl1pPr>
          </a:lstStyle>
          <a:p>
            <a:r>
              <a:rPr lang="de-DE" smtClean="0"/>
              <a:t>Titelmasterformat durch Klicken bearbeiten</a:t>
            </a:r>
            <a:endParaRPr lang="de-DE" dirty="0"/>
          </a:p>
        </p:txBody>
      </p:sp>
      <p:sp>
        <p:nvSpPr>
          <p:cNvPr id="22" name="Textplatzhalter 21"/>
          <p:cNvSpPr>
            <a:spLocks noGrp="1"/>
          </p:cNvSpPr>
          <p:nvPr>
            <p:ph type="body" sz="quarter" idx="12"/>
          </p:nvPr>
        </p:nvSpPr>
        <p:spPr>
          <a:xfrm>
            <a:off x="457199" y="5949320"/>
            <a:ext cx="8229600" cy="360000"/>
          </a:xfrm>
        </p:spPr>
        <p:txBody>
          <a:bodyPr/>
          <a:lstStyle>
            <a:lvl1pPr>
              <a:defRPr sz="1000">
                <a:solidFill>
                  <a:schemeClr val="bg1"/>
                </a:solidFill>
              </a:defRPr>
            </a:lvl1pPr>
          </a:lstStyle>
          <a:p>
            <a:pPr lvl="0"/>
            <a:r>
              <a:rPr lang="de-DE" smtClean="0"/>
              <a:t>Textmasterformat bearbeiten</a:t>
            </a:r>
          </a:p>
        </p:txBody>
      </p:sp>
      <p:sp>
        <p:nvSpPr>
          <p:cNvPr id="7" name="Foliennummernplatzhalter 5"/>
          <p:cNvSpPr>
            <a:spLocks noGrp="1"/>
          </p:cNvSpPr>
          <p:nvPr>
            <p:ph type="sldNum" sz="quarter" idx="13"/>
          </p:nvPr>
        </p:nvSpPr>
        <p:spPr>
          <a:xfrm>
            <a:off x="8101013" y="6519863"/>
            <a:ext cx="5746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313131"/>
                </a:solidFill>
                <a:latin typeface="+mn-lt"/>
              </a:defRPr>
            </a:lvl1pPr>
          </a:lstStyle>
          <a:p>
            <a:pPr>
              <a:defRPr/>
            </a:pPr>
            <a:fld id="{10D54C9B-B8DD-4F3B-A96B-2BD31BEBA04E}" type="slidenum">
              <a:rPr lang="de-DE"/>
              <a:pPr>
                <a:defRPr/>
              </a:pPr>
              <a:t>‹Nr.›</a:t>
            </a:fld>
            <a:endParaRPr lang="de-DE" dirty="0"/>
          </a:p>
        </p:txBody>
      </p:sp>
      <p:sp>
        <p:nvSpPr>
          <p:cNvPr id="8" name="Datumsplatzhalter 3"/>
          <p:cNvSpPr>
            <a:spLocks noGrp="1"/>
          </p:cNvSpPr>
          <p:nvPr>
            <p:ph type="dt" sz="half" idx="14"/>
          </p:nvPr>
        </p:nvSpPr>
        <p:spPr>
          <a:xfrm>
            <a:off x="395288" y="6524625"/>
            <a:ext cx="1081087" cy="363538"/>
          </a:xfrm>
          <a:prstGeom prst="rect">
            <a:avLst/>
          </a:prstGeom>
        </p:spPr>
        <p:txBody>
          <a:bodyPr anchor="ctr" anchorCtr="0"/>
          <a:lstStyle>
            <a:lvl1pPr eaLnBrk="1" fontAlgn="auto" hangingPunct="1">
              <a:spcBef>
                <a:spcPts val="0"/>
              </a:spcBef>
              <a:spcAft>
                <a:spcPts val="0"/>
              </a:spcAft>
              <a:defRPr sz="1000">
                <a:solidFill>
                  <a:srgbClr val="313131"/>
                </a:solidFill>
                <a:latin typeface="+mn-lt"/>
              </a:defRPr>
            </a:lvl1pPr>
          </a:lstStyle>
          <a:p>
            <a:pPr>
              <a:defRPr/>
            </a:pPr>
            <a:fld id="{F1E1C15F-232C-4C22-8877-7050D8351722}" type="datetimeFigureOut">
              <a:rPr lang="de-DE"/>
              <a:pPr>
                <a:defRPr/>
              </a:pPr>
              <a:t>21.08.2019</a:t>
            </a:fld>
            <a:endParaRPr lang="de-DE" dirty="0"/>
          </a:p>
        </p:txBody>
      </p:sp>
      <p:sp>
        <p:nvSpPr>
          <p:cNvPr id="9" name="Fußzeilenplatzhalter 4"/>
          <p:cNvSpPr>
            <a:spLocks noGrp="1"/>
          </p:cNvSpPr>
          <p:nvPr>
            <p:ph type="ftr" sz="quarter" idx="15"/>
          </p:nvPr>
        </p:nvSpPr>
        <p:spPr>
          <a:xfrm>
            <a:off x="1692275" y="6524625"/>
            <a:ext cx="5780088" cy="360363"/>
          </a:xfrm>
          <a:prstGeom prst="rect">
            <a:avLst/>
          </a:prstGeom>
        </p:spPr>
        <p:txBody>
          <a:bodyPr vert="horz" lIns="91440" tIns="45720" rIns="91440" bIns="45720" rtlCol="0" anchor="ctr" anchorCtr="0"/>
          <a:lstStyle>
            <a:lvl1pPr algn="l" eaLnBrk="1" fontAlgn="auto" hangingPunct="1">
              <a:spcBef>
                <a:spcPts val="0"/>
              </a:spcBef>
              <a:spcAft>
                <a:spcPts val="0"/>
              </a:spcAft>
              <a:defRPr sz="1000">
                <a:solidFill>
                  <a:srgbClr val="313131"/>
                </a:solidFill>
                <a:latin typeface="+mn-lt"/>
              </a:defRPr>
            </a:lvl1pPr>
          </a:lstStyle>
          <a:p>
            <a:pPr>
              <a:defRPr/>
            </a:pPr>
            <a:r>
              <a:rPr lang="de-DE"/>
              <a:t>Titel oder Thema der Präsentation über das </a:t>
            </a:r>
            <a:r>
              <a:rPr lang="de-DE" err="1"/>
              <a:t>Menue</a:t>
            </a:r>
            <a:r>
              <a:rPr lang="de-DE"/>
              <a:t> Kopf-und Fußzeile bearbeiten</a:t>
            </a:r>
          </a:p>
        </p:txBody>
      </p:sp>
    </p:spTree>
    <p:extLst>
      <p:ext uri="{BB962C8B-B14F-4D97-AF65-F5344CB8AC3E}">
        <p14:creationId xmlns:p14="http://schemas.microsoft.com/office/powerpoint/2010/main" val="2706150697"/>
      </p:ext>
    </p:extLst>
  </p:cSld>
  <p:clrMapOvr>
    <a:masterClrMapping/>
  </p:clrMapOvr>
  <p:transition>
    <p:wipe dir="d"/>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835025"/>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Titelmasterformat durch Klicken bearbeiten</a:t>
            </a:r>
            <a:br>
              <a:rPr lang="de-DE" altLang="de-DE" smtClean="0"/>
            </a:br>
            <a:endParaRPr lang="de-DE" altLang="de-DE" smtClean="0"/>
          </a:p>
        </p:txBody>
      </p:sp>
      <p:sp>
        <p:nvSpPr>
          <p:cNvPr id="1027" name="Textplatzhalter 2"/>
          <p:cNvSpPr>
            <a:spLocks noGrp="1"/>
          </p:cNvSpPr>
          <p:nvPr>
            <p:ph type="body" idx="1"/>
          </p:nvPr>
        </p:nvSpPr>
        <p:spPr bwMode="auto">
          <a:xfrm>
            <a:off x="457200" y="19891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Textfeld 6"/>
          <p:cNvSpPr txBox="1">
            <a:spLocks noChangeArrowheads="1"/>
          </p:cNvSpPr>
          <p:nvPr/>
        </p:nvSpPr>
        <p:spPr bwMode="auto">
          <a:xfrm>
            <a:off x="1258888" y="1412875"/>
            <a:ext cx="46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endParaRPr lang="de-DE" altLang="de-DE" smtClean="0"/>
          </a:p>
        </p:txBody>
      </p:sp>
      <p:sp>
        <p:nvSpPr>
          <p:cNvPr id="1029" name="Textfeld 7"/>
          <p:cNvSpPr txBox="1">
            <a:spLocks noChangeArrowheads="1"/>
          </p:cNvSpPr>
          <p:nvPr/>
        </p:nvSpPr>
        <p:spPr bwMode="auto">
          <a:xfrm>
            <a:off x="1547813" y="1916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endParaRPr lang="de-DE" altLang="de-DE" smtClean="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hf hdr="0" dt="0"/>
  <p:txStyles>
    <p:title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p:titleStyle>
    <p:bodyStyle>
      <a:lvl1pPr algn="l" rtl="0" eaLnBrk="1" fontAlgn="base" hangingPunct="1">
        <a:spcBef>
          <a:spcPct val="20000"/>
        </a:spcBef>
        <a:spcAft>
          <a:spcPct val="0"/>
        </a:spcAft>
        <a:buClr>
          <a:srgbClr val="E85B2E"/>
        </a:buClr>
        <a:buFont typeface="Arial" panose="020B0604020202020204" pitchFamily="34" charset="0"/>
        <a:defRPr sz="1600" kern="1200">
          <a:solidFill>
            <a:srgbClr val="31313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Grp="1"/>
          </p:cNvSpPr>
          <p:nvPr>
            <p:ph type="ctrTitle"/>
          </p:nvPr>
        </p:nvSpPr>
        <p:spPr bwMode="auto">
          <a:xfrm>
            <a:off x="467544" y="908720"/>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pPr algn="ctr"/>
            <a:r>
              <a:rPr lang="de-DE" sz="2500" b="1" dirty="0" smtClean="0"/>
              <a:t>Flutopferhilfe Assam</a:t>
            </a:r>
            <a:endParaRPr lang="de-DE" sz="2500" b="1" dirty="0"/>
          </a:p>
        </p:txBody>
      </p:sp>
      <p:pic>
        <p:nvPicPr>
          <p:cNvPr id="14" name="Inhaltsplatzhalter 8"/>
          <p:cNvPicPr>
            <a:picLocks noChangeAspect="1"/>
          </p:cNvPicPr>
          <p:nvPr/>
        </p:nvPicPr>
        <p:blipFill rotWithShape="1">
          <a:blip r:embed="rId2" cstate="print">
            <a:extLst>
              <a:ext uri="{28A0092B-C50C-407E-A947-70E740481C1C}">
                <a14:useLocalDpi xmlns:a14="http://schemas.microsoft.com/office/drawing/2010/main" val="0"/>
              </a:ext>
            </a:extLst>
          </a:blip>
          <a:srcRect t="13355" b="5257"/>
          <a:stretch/>
        </p:blipFill>
        <p:spPr bwMode="auto">
          <a:xfrm>
            <a:off x="0" y="1484784"/>
            <a:ext cx="914400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p:cNvPicPr>
            <a:picLocks noChangeAspect="1"/>
          </p:cNvPicPr>
          <p:nvPr/>
        </p:nvPicPr>
        <p:blipFill rotWithShape="1">
          <a:blip r:embed="rId3">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Tree>
    <p:extLst>
      <p:ext uri="{BB962C8B-B14F-4D97-AF65-F5344CB8AC3E}">
        <p14:creationId xmlns:p14="http://schemas.microsoft.com/office/powerpoint/2010/main" val="2267301248"/>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9C323D97-E287-4094-9341-00E83EBC50BF}" type="datetime1">
              <a:rPr lang="de-DE" smtClean="0"/>
              <a:t>21.08.2019</a:t>
            </a:fld>
            <a:endParaRPr lang="de-DE" dirty="0"/>
          </a:p>
        </p:txBody>
      </p:sp>
      <p:sp>
        <p:nvSpPr>
          <p:cNvPr id="9" name="Titel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sp>
        <p:nvSpPr>
          <p:cNvPr id="10" name="Textplatzhalter 3"/>
          <p:cNvSpPr txBox="1">
            <a:spLocks/>
          </p:cNvSpPr>
          <p:nvPr/>
        </p:nvSpPr>
        <p:spPr bwMode="auto">
          <a:xfrm>
            <a:off x="5940152" y="1916832"/>
            <a:ext cx="288032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chemeClr val="tx1"/>
                </a:solidFill>
              </a:rPr>
              <a:t>Herausforderung in der ersten Hilfsphase waren teilweise die schwierige Erreichbarkeit der von den Wassermassen </a:t>
            </a:r>
            <a:r>
              <a:rPr lang="de-DE" sz="1200" dirty="0" err="1" smtClean="0">
                <a:solidFill>
                  <a:schemeClr val="tx1"/>
                </a:solidFill>
              </a:rPr>
              <a:t>eingeschlos-senen</a:t>
            </a:r>
            <a:r>
              <a:rPr lang="de-DE" sz="1200" dirty="0" smtClean="0">
                <a:solidFill>
                  <a:schemeClr val="tx1"/>
                </a:solidFill>
              </a:rPr>
              <a:t> Dörfer. </a:t>
            </a:r>
          </a:p>
          <a:p>
            <a:endParaRPr lang="de-DE" sz="1200" dirty="0">
              <a:solidFill>
                <a:schemeClr val="tx1"/>
              </a:solidFill>
            </a:endParaRPr>
          </a:p>
          <a:p>
            <a:r>
              <a:rPr lang="de-DE" sz="1200" dirty="0" smtClean="0">
                <a:solidFill>
                  <a:schemeClr val="tx1"/>
                </a:solidFill>
              </a:rPr>
              <a:t>Insgesamt war der Transport schwierig, da die noch befahr-baren Dämme oftmals von dort lagernden Menschen blockiert waren. Zudem gab es unmittelbar während der Überflutungen nur wenige trockene Verteilstellen, wo die Hilfsgüter gelagert und verteilt werden konnten.</a:t>
            </a:r>
          </a:p>
          <a:p>
            <a:endParaRPr lang="de-DE" sz="1200" dirty="0">
              <a:solidFill>
                <a:schemeClr val="tx1"/>
              </a:solidFill>
            </a:endParaRPr>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pic>
        <p:nvPicPr>
          <p:cNvPr id="8" name="Inhaltsplatzhalt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144" y="1989138"/>
            <a:ext cx="5400000" cy="4050000"/>
          </a:xfrm>
        </p:spPr>
      </p:pic>
    </p:spTree>
    <p:extLst>
      <p:ext uri="{BB962C8B-B14F-4D97-AF65-F5344CB8AC3E}">
        <p14:creationId xmlns:p14="http://schemas.microsoft.com/office/powerpoint/2010/main" val="295953062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9C323D97-E287-4094-9341-00E83EBC50BF}" type="datetime1">
              <a:rPr lang="de-DE" smtClean="0"/>
              <a:t>21.08.2019</a:t>
            </a:fld>
            <a:endParaRPr lang="de-DE" dirty="0"/>
          </a:p>
        </p:txBody>
      </p:sp>
      <p:sp>
        <p:nvSpPr>
          <p:cNvPr id="9" name="Titel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sp>
        <p:nvSpPr>
          <p:cNvPr id="10" name="Textplatzhalter 3"/>
          <p:cNvSpPr txBox="1">
            <a:spLocks/>
          </p:cNvSpPr>
          <p:nvPr/>
        </p:nvSpPr>
        <p:spPr bwMode="auto">
          <a:xfrm>
            <a:off x="5940152" y="1916832"/>
            <a:ext cx="288032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chemeClr val="tx1"/>
                </a:solidFill>
              </a:rPr>
              <a:t>Weitere geplante Hilfsmaßnahmen zum Wiederaufbau über die nächsten sechs Monate:</a:t>
            </a:r>
          </a:p>
          <a:p>
            <a:endParaRPr lang="de-DE" sz="1200" dirty="0">
              <a:solidFill>
                <a:schemeClr val="tx1"/>
              </a:solidFill>
            </a:endParaRPr>
          </a:p>
          <a:p>
            <a:r>
              <a:rPr lang="de-DE" sz="1200" dirty="0" smtClean="0">
                <a:solidFill>
                  <a:schemeClr val="tx1"/>
                </a:solidFill>
              </a:rPr>
              <a:t>Unterstützung von besonders betroffenen Familien (40) durch die Vergabe von </a:t>
            </a:r>
            <a:r>
              <a:rPr lang="de-DE" sz="1200" b="1" dirty="0" smtClean="0">
                <a:solidFill>
                  <a:schemeClr val="tx1"/>
                </a:solidFill>
              </a:rPr>
              <a:t>Kleinkrediten</a:t>
            </a:r>
            <a:r>
              <a:rPr lang="de-DE" sz="1200" dirty="0" smtClean="0">
                <a:solidFill>
                  <a:schemeClr val="tx1"/>
                </a:solidFill>
              </a:rPr>
              <a:t> in den Bereichen</a:t>
            </a:r>
          </a:p>
          <a:p>
            <a:endParaRPr lang="de-DE" sz="1200" dirty="0">
              <a:solidFill>
                <a:schemeClr val="tx1"/>
              </a:solidFill>
            </a:endParaRPr>
          </a:p>
          <a:p>
            <a:pPr marL="171450" indent="-171450">
              <a:buFont typeface="Arial" panose="020B0604020202020204" pitchFamily="34" charset="0"/>
              <a:buChar char="•"/>
            </a:pPr>
            <a:r>
              <a:rPr lang="de-DE" sz="1200" dirty="0" smtClean="0">
                <a:solidFill>
                  <a:schemeClr val="tx1"/>
                </a:solidFill>
              </a:rPr>
              <a:t>Wiederaufbau der Landwirt-</a:t>
            </a:r>
            <a:r>
              <a:rPr lang="de-DE" sz="1200" dirty="0" err="1" smtClean="0">
                <a:solidFill>
                  <a:schemeClr val="tx1"/>
                </a:solidFill>
              </a:rPr>
              <a:t>schaft</a:t>
            </a:r>
            <a:r>
              <a:rPr lang="de-DE" sz="1200" dirty="0" smtClean="0">
                <a:solidFill>
                  <a:schemeClr val="tx1"/>
                </a:solidFill>
              </a:rPr>
              <a:t> (Saatgut und Pflanz-material) </a:t>
            </a:r>
            <a:endParaRPr lang="de-DE" sz="1200" dirty="0" smtClean="0">
              <a:solidFill>
                <a:schemeClr val="tx1"/>
              </a:solidFill>
            </a:endParaRPr>
          </a:p>
          <a:p>
            <a:pPr marL="171450" indent="-171450">
              <a:buFont typeface="Arial" panose="020B0604020202020204" pitchFamily="34" charset="0"/>
              <a:buChar char="•"/>
            </a:pPr>
            <a:r>
              <a:rPr lang="de-DE" sz="1200" dirty="0" smtClean="0">
                <a:solidFill>
                  <a:schemeClr val="tx1"/>
                </a:solidFill>
              </a:rPr>
              <a:t>Kleintierhaltung</a:t>
            </a:r>
            <a:endParaRPr lang="de-DE" sz="1200" dirty="0" smtClean="0">
              <a:solidFill>
                <a:schemeClr val="tx1"/>
              </a:solidFill>
            </a:endParaRPr>
          </a:p>
          <a:p>
            <a:pPr marL="171450" indent="-171450">
              <a:buFont typeface="Arial" panose="020B0604020202020204" pitchFamily="34" charset="0"/>
              <a:buChar char="•"/>
            </a:pPr>
            <a:r>
              <a:rPr lang="de-DE" sz="1200" dirty="0" smtClean="0">
                <a:solidFill>
                  <a:schemeClr val="tx1"/>
                </a:solidFill>
              </a:rPr>
              <a:t>Weberei/Spinnerei</a:t>
            </a:r>
          </a:p>
          <a:p>
            <a:pPr marL="171450" indent="-171450">
              <a:buFont typeface="Arial" panose="020B0604020202020204" pitchFamily="34" charset="0"/>
              <a:buChar char="•"/>
            </a:pPr>
            <a:r>
              <a:rPr lang="de-DE" sz="1200" dirty="0" smtClean="0">
                <a:solidFill>
                  <a:schemeClr val="tx1"/>
                </a:solidFill>
              </a:rPr>
              <a:t>Kleinhandel (Aufbau bzw. Wiedereinrichtung </a:t>
            </a:r>
            <a:r>
              <a:rPr lang="de-DE" sz="1200" dirty="0" smtClean="0">
                <a:solidFill>
                  <a:schemeClr val="tx1"/>
                </a:solidFill>
              </a:rPr>
              <a:t>                                     von </a:t>
            </a:r>
            <a:r>
              <a:rPr lang="de-DE" sz="1200" dirty="0" smtClean="0">
                <a:solidFill>
                  <a:schemeClr val="tx1"/>
                </a:solidFill>
              </a:rPr>
              <a:t>Läden, </a:t>
            </a:r>
            <a:r>
              <a:rPr lang="de-DE" sz="1200" dirty="0" smtClean="0">
                <a:solidFill>
                  <a:schemeClr val="tx1"/>
                </a:solidFill>
              </a:rPr>
              <a:t>Gemüse-                          </a:t>
            </a:r>
            <a:r>
              <a:rPr lang="de-DE" sz="1200" dirty="0" err="1" smtClean="0">
                <a:solidFill>
                  <a:schemeClr val="tx1"/>
                </a:solidFill>
              </a:rPr>
              <a:t>handel</a:t>
            </a:r>
            <a:r>
              <a:rPr lang="de-DE" sz="1200" dirty="0" smtClean="0">
                <a:solidFill>
                  <a:schemeClr val="tx1"/>
                </a:solidFill>
              </a:rPr>
              <a:t> </a:t>
            </a:r>
            <a:r>
              <a:rPr lang="de-DE" sz="1200" dirty="0" smtClean="0">
                <a:solidFill>
                  <a:schemeClr val="tx1"/>
                </a:solidFill>
              </a:rPr>
              <a:t>etc.)</a:t>
            </a:r>
          </a:p>
          <a:p>
            <a:endParaRPr lang="de-DE" sz="1200" dirty="0">
              <a:solidFill>
                <a:schemeClr val="tx1"/>
              </a:solidFill>
            </a:endParaRPr>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pic>
        <p:nvPicPr>
          <p:cNvPr id="3" name="Inhaltsplatzhalt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144" y="1989138"/>
            <a:ext cx="5400000" cy="3600000"/>
          </a:xfrm>
        </p:spPr>
      </p:pic>
    </p:spTree>
    <p:extLst>
      <p:ext uri="{BB962C8B-B14F-4D97-AF65-F5344CB8AC3E}">
        <p14:creationId xmlns:p14="http://schemas.microsoft.com/office/powerpoint/2010/main" val="335676404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9C323D97-E287-4094-9341-00E83EBC50BF}" type="datetime1">
              <a:rPr lang="de-DE" smtClean="0"/>
              <a:t>21.08.2019</a:t>
            </a:fld>
            <a:endParaRPr lang="de-DE" dirty="0"/>
          </a:p>
        </p:txBody>
      </p:sp>
      <p:sp>
        <p:nvSpPr>
          <p:cNvPr id="9" name="Titel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sp>
        <p:nvSpPr>
          <p:cNvPr id="10" name="Textplatzhalter 3"/>
          <p:cNvSpPr txBox="1">
            <a:spLocks/>
          </p:cNvSpPr>
          <p:nvPr/>
        </p:nvSpPr>
        <p:spPr bwMode="auto">
          <a:xfrm>
            <a:off x="5940152" y="1916832"/>
            <a:ext cx="288032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chemeClr val="tx1"/>
                </a:solidFill>
              </a:rPr>
              <a:t>Die Kreditvergabe wird wesentlich über die bereits bestehenden Frauenselbsthilfegruppen erfolgen. Die Konditionen der Kreditvergabe sind wie folgt festgelegt.</a:t>
            </a:r>
          </a:p>
          <a:p>
            <a:endParaRPr lang="de-DE" sz="1200" dirty="0">
              <a:solidFill>
                <a:schemeClr val="tx1"/>
              </a:solidFill>
            </a:endParaRPr>
          </a:p>
          <a:p>
            <a:pPr marL="171450" indent="-171450">
              <a:buFont typeface="Arial" panose="020B0604020202020204" pitchFamily="34" charset="0"/>
              <a:buChar char="•"/>
            </a:pPr>
            <a:r>
              <a:rPr lang="de-DE" sz="1200" dirty="0" smtClean="0">
                <a:solidFill>
                  <a:schemeClr val="tx1"/>
                </a:solidFill>
              </a:rPr>
              <a:t>Durchschnittlicher Kredit pro Familie 10.000,- </a:t>
            </a:r>
            <a:r>
              <a:rPr lang="de-DE" sz="1200" dirty="0" err="1" smtClean="0">
                <a:solidFill>
                  <a:schemeClr val="tx1"/>
                </a:solidFill>
              </a:rPr>
              <a:t>Rs</a:t>
            </a:r>
            <a:r>
              <a:rPr lang="de-DE" sz="1200" dirty="0" smtClean="0">
                <a:solidFill>
                  <a:schemeClr val="tx1"/>
                </a:solidFill>
              </a:rPr>
              <a:t>. (ca. 130,-€) Vergabe bzw. Rückzahlung (monatlich) innerhalb von 12 Monaten </a:t>
            </a:r>
          </a:p>
          <a:p>
            <a:pPr marL="171450" indent="-171450">
              <a:buFont typeface="Arial" panose="020B0604020202020204" pitchFamily="34" charset="0"/>
              <a:buChar char="•"/>
            </a:pPr>
            <a:r>
              <a:rPr lang="de-DE" sz="1200" dirty="0" smtClean="0">
                <a:solidFill>
                  <a:schemeClr val="tx1"/>
                </a:solidFill>
              </a:rPr>
              <a:t>Zinssatz 5 % p.a.</a:t>
            </a:r>
          </a:p>
          <a:p>
            <a:pPr marL="171450" indent="-171450">
              <a:buFont typeface="Arial" panose="020B0604020202020204" pitchFamily="34" charset="0"/>
              <a:buChar char="•"/>
            </a:pPr>
            <a:r>
              <a:rPr lang="de-DE" sz="1200" dirty="0" smtClean="0">
                <a:solidFill>
                  <a:schemeClr val="tx1"/>
                </a:solidFill>
              </a:rPr>
              <a:t>Rückzahlung in einen gemein-samen Fond, der in der Folge auch anderen Familien zur Verfügung stehen wird. </a:t>
            </a:r>
          </a:p>
          <a:p>
            <a:pPr marL="171450" indent="-171450">
              <a:buFont typeface="Arial" panose="020B0604020202020204" pitchFamily="34" charset="0"/>
              <a:buChar char="•"/>
            </a:pPr>
            <a:r>
              <a:rPr lang="de-DE" sz="1200" dirty="0" smtClean="0">
                <a:solidFill>
                  <a:schemeClr val="tx1"/>
                </a:solidFill>
              </a:rPr>
              <a:t>Finanzierungsbedarf                für 40 Haushalte                400.000,- </a:t>
            </a:r>
            <a:r>
              <a:rPr lang="de-DE" sz="1200" dirty="0" err="1" smtClean="0">
                <a:solidFill>
                  <a:schemeClr val="tx1"/>
                </a:solidFill>
              </a:rPr>
              <a:t>Rs</a:t>
            </a:r>
            <a:r>
              <a:rPr lang="de-DE" sz="1200" dirty="0" smtClean="0">
                <a:solidFill>
                  <a:schemeClr val="tx1"/>
                </a:solidFill>
              </a:rPr>
              <a:t>.                          (ca. 5.300,- €)</a:t>
            </a:r>
            <a:endParaRPr lang="de-DE" sz="1200" dirty="0">
              <a:solidFill>
                <a:schemeClr val="tx1"/>
              </a:solidFill>
            </a:endParaRPr>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pic>
        <p:nvPicPr>
          <p:cNvPr id="13" name="Inhaltsplatzhalter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144" y="1989138"/>
            <a:ext cx="5400000" cy="3600000"/>
          </a:xfrm>
        </p:spPr>
      </p:pic>
    </p:spTree>
    <p:extLst>
      <p:ext uri="{BB962C8B-B14F-4D97-AF65-F5344CB8AC3E}">
        <p14:creationId xmlns:p14="http://schemas.microsoft.com/office/powerpoint/2010/main" val="329415687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Untertitel 3"/>
          <p:cNvSpPr>
            <a:spLocks noGrp="1"/>
          </p:cNvSpPr>
          <p:nvPr>
            <p:ph type="subTitle" idx="1"/>
          </p:nvPr>
        </p:nvSpPr>
        <p:spPr>
          <a:xfrm>
            <a:off x="457200" y="5734199"/>
            <a:ext cx="8229600" cy="719137"/>
          </a:xfrm>
        </p:spPr>
        <p:txBody>
          <a:bodyPr/>
          <a:lstStyle/>
          <a:p>
            <a:pPr eaLnBrk="1" hangingPunct="1"/>
            <a:r>
              <a:rPr lang="de-DE" altLang="de-DE" dirty="0" smtClean="0"/>
              <a:t>Ein Projekt der Karl Kübel Stiftung für                                              Kind und Familie und der Strahlemann Stiftung</a:t>
            </a:r>
          </a:p>
        </p:txBody>
      </p:sp>
      <p:pic>
        <p:nvPicPr>
          <p:cNvPr id="7" name="Grafik 6"/>
          <p:cNvPicPr>
            <a:picLocks noChangeAspect="1"/>
          </p:cNvPicPr>
          <p:nvPr/>
        </p:nvPicPr>
        <p:blipFill>
          <a:blip r:embed="rId3"/>
          <a:stretch>
            <a:fillRect/>
          </a:stretch>
        </p:blipFill>
        <p:spPr>
          <a:xfrm>
            <a:off x="266177" y="836712"/>
            <a:ext cx="8554295" cy="5870077"/>
          </a:xfrm>
          <a:prstGeom prst="rect">
            <a:avLst/>
          </a:prstGeom>
        </p:spPr>
      </p:pic>
      <p:sp>
        <p:nvSpPr>
          <p:cNvPr id="9" name="Titel 1"/>
          <p:cNvSpPr txBox="1">
            <a:spLocks/>
          </p:cNvSpPr>
          <p:nvPr/>
        </p:nvSpPr>
        <p:spPr bwMode="auto">
          <a:xfrm>
            <a:off x="2247056" y="548680"/>
            <a:ext cx="8229600" cy="8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smtClean="0"/>
              <a:t>Flutopferhilfe Assam</a:t>
            </a:r>
            <a:endParaRPr lang="de-DE" sz="2500" b="1" dirty="0"/>
          </a:p>
        </p:txBody>
      </p:sp>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p:cNvSpPr>
            <a:spLocks noGrp="1"/>
          </p:cNvSpPr>
          <p:nvPr>
            <p:ph type="dt" sz="half" idx="14"/>
          </p:nvPr>
        </p:nvSpPr>
        <p:spPr/>
        <p:txBody>
          <a:bodyPr/>
          <a:lstStyle/>
          <a:p>
            <a:pPr>
              <a:defRPr/>
            </a:pPr>
            <a:fld id="{37539078-A07C-47B7-930E-8FD4423BF5DE}" type="datetime1">
              <a:rPr lang="de-DE" smtClean="0"/>
              <a:t>21.08.2019</a:t>
            </a:fld>
            <a:endParaRPr lang="de-DE" dirty="0"/>
          </a:p>
        </p:txBody>
      </p:sp>
      <p:sp>
        <p:nvSpPr>
          <p:cNvPr id="9" name="Textplatzhalter 6"/>
          <p:cNvSpPr txBox="1">
            <a:spLocks/>
          </p:cNvSpPr>
          <p:nvPr/>
        </p:nvSpPr>
        <p:spPr>
          <a:xfrm>
            <a:off x="5113459" y="2564606"/>
            <a:ext cx="3887665" cy="4320382"/>
          </a:xfrm>
          <a:prstGeom prst="rect">
            <a:avLst/>
          </a:prstGeom>
        </p:spPr>
        <p:txBody>
          <a:bodyPr vert="horz" lIns="91440" tIns="45720" rIns="91440" bIns="45720" rtlCol="0" anchor="ctr"/>
          <a:lstStyle>
            <a:defPPr>
              <a:defRPr lang="de-DE"/>
            </a:defPPr>
            <a:lvl1pPr algn="r" rtl="0" eaLnBrk="1" fontAlgn="auto" hangingPunct="1">
              <a:spcBef>
                <a:spcPts val="0"/>
              </a:spcBef>
              <a:spcAft>
                <a:spcPts val="0"/>
              </a:spcAft>
              <a:defRPr sz="1000" kern="1200">
                <a:solidFill>
                  <a:srgbClr val="31313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a:lstStyle>
          <a:p>
            <a:pPr algn="l"/>
            <a:endParaRPr lang="de-DE" altLang="de-DE" sz="1800" dirty="0" smtClean="0"/>
          </a:p>
        </p:txBody>
      </p:sp>
      <p:sp>
        <p:nvSpPr>
          <p:cNvPr id="7" name="Textplatzhalter 6"/>
          <p:cNvSpPr>
            <a:spLocks noGrp="1"/>
          </p:cNvSpPr>
          <p:nvPr>
            <p:ph type="body" sz="quarter" idx="12"/>
          </p:nvPr>
        </p:nvSpPr>
        <p:spPr/>
        <p:txBody>
          <a:bodyPr/>
          <a:lstStyle/>
          <a:p>
            <a:endParaRPr lang="de-DE"/>
          </a:p>
        </p:txBody>
      </p:sp>
      <p:pic>
        <p:nvPicPr>
          <p:cNvPr id="15" name="Grafik 14"/>
          <p:cNvPicPr>
            <a:picLocks noChangeAspect="1"/>
          </p:cNvPicPr>
          <p:nvPr/>
        </p:nvPicPr>
        <p:blipFill>
          <a:blip r:embed="rId2"/>
          <a:stretch>
            <a:fillRect/>
          </a:stretch>
        </p:blipFill>
        <p:spPr>
          <a:xfrm>
            <a:off x="792089" y="965107"/>
            <a:ext cx="7596335" cy="5416221"/>
          </a:xfrm>
          <a:prstGeom prst="rect">
            <a:avLst/>
          </a:prstGeom>
        </p:spPr>
      </p:pic>
      <p:sp>
        <p:nvSpPr>
          <p:cNvPr id="16" name="Titel 1"/>
          <p:cNvSpPr>
            <a:spLocks noGrp="1"/>
          </p:cNvSpPr>
          <p:nvPr>
            <p:ph type="title"/>
          </p:nvPr>
        </p:nvSpPr>
        <p:spPr>
          <a:xfrm>
            <a:off x="755576" y="476672"/>
            <a:ext cx="8229600" cy="865624"/>
          </a:xfrm>
        </p:spPr>
        <p:txBody>
          <a:bodyPr>
            <a:normAutofit/>
          </a:bodyPr>
          <a:lstStyle/>
          <a:p>
            <a:r>
              <a:rPr lang="de-DE" sz="2500" b="1" dirty="0"/>
              <a:t>Flutopferhilfe Assam</a:t>
            </a:r>
          </a:p>
        </p:txBody>
      </p:sp>
      <p:pic>
        <p:nvPicPr>
          <p:cNvPr id="18" name="Grafik 17"/>
          <p:cNvPicPr>
            <a:picLocks noChangeAspect="1"/>
          </p:cNvPicPr>
          <p:nvPr/>
        </p:nvPicPr>
        <p:blipFill rotWithShape="1">
          <a:blip r:embed="rId3">
            <a:extLst>
              <a:ext uri="{28A0092B-C50C-407E-A947-70E740481C1C}">
                <a14:useLocalDpi xmlns:a14="http://schemas.microsoft.com/office/drawing/2010/main" val="0"/>
              </a:ext>
            </a:extLst>
          </a:blip>
          <a:srcRect l="27545" t="3658" r="28383" b="2534"/>
          <a:stretch/>
        </p:blipFill>
        <p:spPr>
          <a:xfrm>
            <a:off x="7884368" y="5085184"/>
            <a:ext cx="1152128" cy="1594021"/>
          </a:xfrm>
          <a:prstGeom prst="rect">
            <a:avLst/>
          </a:prstGeom>
        </p:spPr>
      </p:pic>
    </p:spTree>
    <p:extLst>
      <p:ext uri="{BB962C8B-B14F-4D97-AF65-F5344CB8AC3E}">
        <p14:creationId xmlns:p14="http://schemas.microsoft.com/office/powerpoint/2010/main" val="1593021413"/>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500" b="1" dirty="0"/>
              <a:t>Flutopferhilfe Assam</a:t>
            </a:r>
          </a:p>
        </p:txBody>
      </p:sp>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14A99755-59DA-452B-B586-457CF1B22CAE}" type="datetime1">
              <a:rPr lang="de-DE" smtClean="0"/>
              <a:t>21.08.2019</a:t>
            </a:fld>
            <a:endParaRPr lang="de-DE" dirty="0"/>
          </a:p>
        </p:txBody>
      </p:sp>
      <p:pic>
        <p:nvPicPr>
          <p:cNvPr id="8" name="Inhaltsplatzhalter 7"/>
          <p:cNvPicPr>
            <a:picLocks noGrp="1" noChangeAspect="1"/>
          </p:cNvPicPr>
          <p:nvPr>
            <p:ph sz="half" idx="1"/>
          </p:nvPr>
        </p:nvPicPr>
        <p:blipFill>
          <a:blip r:embed="rId2"/>
          <a:stretch>
            <a:fillRect/>
          </a:stretch>
        </p:blipFill>
        <p:spPr>
          <a:xfrm>
            <a:off x="466209" y="1844824"/>
            <a:ext cx="3626005" cy="4319587"/>
          </a:xfrm>
          <a:prstGeom prst="rect">
            <a:avLst/>
          </a:prstGeom>
        </p:spPr>
      </p:pic>
      <p:pic>
        <p:nvPicPr>
          <p:cNvPr id="9" name="Inhaltsplatzhalter 3"/>
          <p:cNvPicPr>
            <a:picLocks noChangeAspect="1"/>
          </p:cNvPicPr>
          <p:nvPr/>
        </p:nvPicPr>
        <p:blipFill>
          <a:blip r:embed="rId3"/>
          <a:stretch>
            <a:fillRect/>
          </a:stretch>
        </p:blipFill>
        <p:spPr bwMode="auto">
          <a:xfrm>
            <a:off x="4355976" y="3161123"/>
            <a:ext cx="4381847" cy="30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rotWithShape="1">
          <a:blip r:embed="rId4">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
        <p:nvSpPr>
          <p:cNvPr id="12" name="Ellipse 11"/>
          <p:cNvSpPr/>
          <p:nvPr/>
        </p:nvSpPr>
        <p:spPr>
          <a:xfrm>
            <a:off x="1547664" y="2492896"/>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809657" y="3988352"/>
            <a:ext cx="648072" cy="914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1160711" y="2713896"/>
            <a:ext cx="436553" cy="30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1160648" y="4797209"/>
            <a:ext cx="297081" cy="503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1955175" y="4293096"/>
            <a:ext cx="456585" cy="609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2452621" y="3683648"/>
            <a:ext cx="456585" cy="609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822552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37539078-A07C-47B7-930E-8FD4423BF5DE}" type="datetime1">
              <a:rPr lang="de-DE" smtClean="0"/>
              <a:t>21.08.2019</a:t>
            </a:fld>
            <a:endParaRPr lang="de-DE" dirty="0"/>
          </a:p>
        </p:txBody>
      </p:sp>
      <p:sp>
        <p:nvSpPr>
          <p:cNvPr id="10" name="Textplatzhalter 3"/>
          <p:cNvSpPr txBox="1">
            <a:spLocks/>
          </p:cNvSpPr>
          <p:nvPr/>
        </p:nvSpPr>
        <p:spPr bwMode="auto">
          <a:xfrm>
            <a:off x="5463156" y="1413074"/>
            <a:ext cx="357334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tx1"/>
                </a:solidFill>
              </a:rPr>
              <a:t>“According </a:t>
            </a:r>
            <a:r>
              <a:rPr lang="en-US" sz="1200" dirty="0">
                <a:solidFill>
                  <a:schemeClr val="tx1"/>
                </a:solidFill>
              </a:rPr>
              <a:t>to data put out by Assam State Disaster Management Authority, till July 18 the death toll has touched 27 and is likely to go up. Over 4,000 villages in 28 districts out of the state's 33 have been affected.</a:t>
            </a:r>
          </a:p>
          <a:p>
            <a:endParaRPr lang="en-US" sz="1200" dirty="0">
              <a:solidFill>
                <a:schemeClr val="tx1"/>
              </a:solidFill>
            </a:endParaRPr>
          </a:p>
          <a:p>
            <a:r>
              <a:rPr lang="en-US" sz="1200" dirty="0">
                <a:solidFill>
                  <a:schemeClr val="tx1"/>
                </a:solidFill>
              </a:rPr>
              <a:t>Assam's population is just over 3 </a:t>
            </a:r>
            <a:r>
              <a:rPr lang="en-US" sz="1200" dirty="0" smtClean="0">
                <a:solidFill>
                  <a:schemeClr val="tx1"/>
                </a:solidFill>
              </a:rPr>
              <a:t>crore (30 </a:t>
            </a:r>
            <a:r>
              <a:rPr lang="en-US" sz="1200" dirty="0" err="1" smtClean="0">
                <a:solidFill>
                  <a:schemeClr val="tx1"/>
                </a:solidFill>
              </a:rPr>
              <a:t>Millionen</a:t>
            </a:r>
            <a:r>
              <a:rPr lang="en-US" sz="1200" dirty="0" smtClean="0">
                <a:solidFill>
                  <a:schemeClr val="tx1"/>
                </a:solidFill>
              </a:rPr>
              <a:t>); </a:t>
            </a:r>
            <a:r>
              <a:rPr lang="en-US" sz="1200" dirty="0">
                <a:solidFill>
                  <a:schemeClr val="tx1"/>
                </a:solidFill>
              </a:rPr>
              <a:t>of this 53.5 lakh-plus </a:t>
            </a:r>
            <a:r>
              <a:rPr lang="en-US" sz="1200" dirty="0" smtClean="0">
                <a:solidFill>
                  <a:schemeClr val="tx1"/>
                </a:solidFill>
              </a:rPr>
              <a:t>(5,3 </a:t>
            </a:r>
            <a:r>
              <a:rPr lang="en-US" sz="1200" dirty="0" err="1" smtClean="0">
                <a:solidFill>
                  <a:schemeClr val="tx1"/>
                </a:solidFill>
              </a:rPr>
              <a:t>Millionen</a:t>
            </a:r>
            <a:r>
              <a:rPr lang="en-US" sz="1200" dirty="0" smtClean="0">
                <a:solidFill>
                  <a:schemeClr val="tx1"/>
                </a:solidFill>
              </a:rPr>
              <a:t>) people </a:t>
            </a:r>
            <a:r>
              <a:rPr lang="en-US" sz="1200" dirty="0">
                <a:solidFill>
                  <a:schemeClr val="tx1"/>
                </a:solidFill>
              </a:rPr>
              <a:t>are under threat. While close to 1,000 houses have been damaged, 88 animals have been washed away. Over 16 lakh </a:t>
            </a:r>
            <a:r>
              <a:rPr lang="en-US" sz="1200" dirty="0" smtClean="0">
                <a:solidFill>
                  <a:schemeClr val="tx1"/>
                </a:solidFill>
              </a:rPr>
              <a:t>(1,6 </a:t>
            </a:r>
            <a:r>
              <a:rPr lang="en-US" sz="1200" dirty="0" err="1" smtClean="0">
                <a:solidFill>
                  <a:schemeClr val="tx1"/>
                </a:solidFill>
              </a:rPr>
              <a:t>Millionen</a:t>
            </a:r>
            <a:r>
              <a:rPr lang="en-US" sz="1200" dirty="0" smtClean="0">
                <a:solidFill>
                  <a:schemeClr val="tx1"/>
                </a:solidFill>
              </a:rPr>
              <a:t>) animals</a:t>
            </a:r>
            <a:r>
              <a:rPr lang="en-US" sz="1200" dirty="0">
                <a:solidFill>
                  <a:schemeClr val="tx1"/>
                </a:solidFill>
              </a:rPr>
              <a:t>, including livestock have been affected.</a:t>
            </a:r>
          </a:p>
          <a:p>
            <a:endParaRPr lang="de-DE" sz="1200" dirty="0" smtClean="0">
              <a:solidFill>
                <a:schemeClr val="tx1"/>
              </a:solidFill>
            </a:endParaRPr>
          </a:p>
          <a:p>
            <a:r>
              <a:rPr lang="en-US" sz="1200" dirty="0">
                <a:solidFill>
                  <a:schemeClr val="tx1"/>
                </a:solidFill>
              </a:rPr>
              <a:t>Over 2 lakh hectares </a:t>
            </a:r>
            <a:r>
              <a:rPr lang="en-US" sz="1200" dirty="0" smtClean="0">
                <a:solidFill>
                  <a:schemeClr val="tx1"/>
                </a:solidFill>
              </a:rPr>
              <a:t>(200.000 </a:t>
            </a:r>
            <a:r>
              <a:rPr lang="en-US" sz="1200" dirty="0" err="1" smtClean="0">
                <a:solidFill>
                  <a:schemeClr val="tx1"/>
                </a:solidFill>
              </a:rPr>
              <a:t>Hektar</a:t>
            </a:r>
            <a:r>
              <a:rPr lang="en-US" sz="1200" dirty="0" smtClean="0">
                <a:solidFill>
                  <a:schemeClr val="tx1"/>
                </a:solidFill>
              </a:rPr>
              <a:t>) of </a:t>
            </a:r>
            <a:r>
              <a:rPr lang="en-US" sz="1200" dirty="0">
                <a:solidFill>
                  <a:schemeClr val="tx1"/>
                </a:solidFill>
              </a:rPr>
              <a:t>crop land have been affected by the flood waters. Infrastructure </a:t>
            </a:r>
            <a:r>
              <a:rPr lang="en-US" sz="1200" dirty="0" smtClean="0">
                <a:solidFill>
                  <a:schemeClr val="tx1"/>
                </a:solidFill>
              </a:rPr>
              <a:t>- </a:t>
            </a:r>
            <a:r>
              <a:rPr lang="en-US" sz="1200" dirty="0">
                <a:solidFill>
                  <a:schemeClr val="tx1"/>
                </a:solidFill>
              </a:rPr>
              <a:t>roads, bridges, culverts - and public utilities have also taken a hit</a:t>
            </a:r>
            <a:r>
              <a:rPr lang="en-US" sz="1200" dirty="0" smtClean="0">
                <a:solidFill>
                  <a:schemeClr val="tx1"/>
                </a:solidFill>
              </a:rPr>
              <a:t>.” </a:t>
            </a:r>
          </a:p>
          <a:p>
            <a:endParaRPr lang="en-US" sz="1200" dirty="0">
              <a:solidFill>
                <a:schemeClr val="tx1"/>
              </a:solidFill>
            </a:endParaRPr>
          </a:p>
          <a:p>
            <a:r>
              <a:rPr lang="en-US" sz="1200" dirty="0" err="1" smtClean="0">
                <a:solidFill>
                  <a:schemeClr val="tx1"/>
                </a:solidFill>
              </a:rPr>
              <a:t>Auszug</a:t>
            </a:r>
            <a:r>
              <a:rPr lang="en-US" sz="1200" dirty="0" smtClean="0">
                <a:solidFill>
                  <a:schemeClr val="tx1"/>
                </a:solidFill>
              </a:rPr>
              <a:t> </a:t>
            </a:r>
            <a:r>
              <a:rPr lang="en-US" sz="1200" dirty="0" err="1" smtClean="0">
                <a:solidFill>
                  <a:schemeClr val="tx1"/>
                </a:solidFill>
              </a:rPr>
              <a:t>aus</a:t>
            </a:r>
            <a:r>
              <a:rPr lang="en-US" sz="1200" dirty="0" smtClean="0">
                <a:solidFill>
                  <a:schemeClr val="tx1"/>
                </a:solidFill>
              </a:rPr>
              <a:t> India Today                                      </a:t>
            </a:r>
            <a:r>
              <a:rPr lang="en-US" sz="1200" dirty="0" err="1" smtClean="0">
                <a:solidFill>
                  <a:schemeClr val="tx1"/>
                </a:solidFill>
              </a:rPr>
              <a:t>vom</a:t>
            </a:r>
            <a:r>
              <a:rPr lang="en-US" sz="1200" dirty="0" smtClean="0">
                <a:solidFill>
                  <a:schemeClr val="tx1"/>
                </a:solidFill>
              </a:rPr>
              <a:t> 20.07.2019</a:t>
            </a:r>
            <a:endParaRPr lang="de-DE" sz="1200" dirty="0">
              <a:solidFill>
                <a:schemeClr val="tx1"/>
              </a:solidFill>
            </a:endParaRPr>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2969478"/>
            <a:ext cx="5003509" cy="3339842"/>
          </a:xfrm>
          <a:prstGeom prst="rect">
            <a:avLst/>
          </a:prstGeom>
        </p:spPr>
      </p:pic>
      <p:sp>
        <p:nvSpPr>
          <p:cNvPr id="15" name="Titel 1"/>
          <p:cNvSpPr txBox="1">
            <a:spLocks/>
          </p:cNvSpPr>
          <p:nvPr/>
        </p:nvSpPr>
        <p:spPr bwMode="auto">
          <a:xfrm>
            <a:off x="374848" y="908720"/>
            <a:ext cx="8229600" cy="8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pic>
        <p:nvPicPr>
          <p:cNvPr id="16" name="Grafik 15"/>
          <p:cNvPicPr>
            <a:picLocks noChangeAspect="1"/>
          </p:cNvPicPr>
          <p:nvPr/>
        </p:nvPicPr>
        <p:blipFill>
          <a:blip r:embed="rId3"/>
          <a:stretch>
            <a:fillRect/>
          </a:stretch>
        </p:blipFill>
        <p:spPr>
          <a:xfrm>
            <a:off x="457199" y="1819661"/>
            <a:ext cx="1762125" cy="857250"/>
          </a:xfrm>
          <a:prstGeom prst="rect">
            <a:avLst/>
          </a:prstGeom>
        </p:spPr>
      </p:pic>
      <p:pic>
        <p:nvPicPr>
          <p:cNvPr id="17" name="Grafik 16"/>
          <p:cNvPicPr>
            <a:picLocks noChangeAspect="1"/>
          </p:cNvPicPr>
          <p:nvPr/>
        </p:nvPicPr>
        <p:blipFill rotWithShape="1">
          <a:blip r:embed="rId4">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Tree>
    <p:extLst>
      <p:ext uri="{BB962C8B-B14F-4D97-AF65-F5344CB8AC3E}">
        <p14:creationId xmlns:p14="http://schemas.microsoft.com/office/powerpoint/2010/main" val="288533268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37539078-A07C-47B7-930E-8FD4423BF5DE}" type="datetime1">
              <a:rPr lang="de-DE" smtClean="0"/>
              <a:t>21.08.2019</a:t>
            </a:fld>
            <a:endParaRPr lang="de-DE" dirty="0"/>
          </a:p>
        </p:txBody>
      </p:sp>
      <p:sp>
        <p:nvSpPr>
          <p:cNvPr id="10" name="Textplatzhalter 3"/>
          <p:cNvSpPr txBox="1">
            <a:spLocks/>
          </p:cNvSpPr>
          <p:nvPr/>
        </p:nvSpPr>
        <p:spPr bwMode="auto">
          <a:xfrm>
            <a:off x="5113459" y="1989138"/>
            <a:ext cx="357334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err="1" smtClean="0">
                <a:solidFill>
                  <a:schemeClr val="tx1"/>
                </a:solidFill>
              </a:rPr>
              <a:t>Rashtriya</a:t>
            </a:r>
            <a:r>
              <a:rPr lang="de-DE" sz="1200" b="1" dirty="0" smtClean="0">
                <a:solidFill>
                  <a:schemeClr val="tx1"/>
                </a:solidFill>
              </a:rPr>
              <a:t> </a:t>
            </a:r>
            <a:r>
              <a:rPr lang="de-DE" sz="1200" b="1" dirty="0" err="1" smtClean="0">
                <a:solidFill>
                  <a:schemeClr val="tx1"/>
                </a:solidFill>
              </a:rPr>
              <a:t>Gramin</a:t>
            </a:r>
            <a:r>
              <a:rPr lang="de-DE" sz="1200" b="1" dirty="0" smtClean="0">
                <a:solidFill>
                  <a:schemeClr val="tx1"/>
                </a:solidFill>
              </a:rPr>
              <a:t> Vikas </a:t>
            </a:r>
            <a:r>
              <a:rPr lang="de-DE" sz="1200" b="1" dirty="0" err="1" smtClean="0">
                <a:solidFill>
                  <a:schemeClr val="tx1"/>
                </a:solidFill>
              </a:rPr>
              <a:t>Nidhi</a:t>
            </a:r>
            <a:endParaRPr lang="de-DE" sz="1200" b="1" dirty="0" smtClean="0">
              <a:solidFill>
                <a:schemeClr val="tx1"/>
              </a:solidFill>
            </a:endParaRPr>
          </a:p>
          <a:p>
            <a:r>
              <a:rPr lang="de-DE" sz="1200" dirty="0" smtClean="0">
                <a:solidFill>
                  <a:schemeClr val="tx1"/>
                </a:solidFill>
              </a:rPr>
              <a:t>(National </a:t>
            </a:r>
            <a:r>
              <a:rPr lang="de-DE" sz="1200" dirty="0" err="1" smtClean="0">
                <a:solidFill>
                  <a:schemeClr val="tx1"/>
                </a:solidFill>
              </a:rPr>
              <a:t>Village</a:t>
            </a:r>
            <a:r>
              <a:rPr lang="de-DE" sz="1200" dirty="0" smtClean="0">
                <a:solidFill>
                  <a:schemeClr val="tx1"/>
                </a:solidFill>
              </a:rPr>
              <a:t> </a:t>
            </a:r>
            <a:r>
              <a:rPr lang="de-DE" sz="1200" dirty="0">
                <a:solidFill>
                  <a:schemeClr val="tx1"/>
                </a:solidFill>
              </a:rPr>
              <a:t>Development </a:t>
            </a:r>
            <a:r>
              <a:rPr lang="de-DE" sz="1200" dirty="0" smtClean="0">
                <a:solidFill>
                  <a:schemeClr val="tx1"/>
                </a:solidFill>
              </a:rPr>
              <a:t>                       Fund)</a:t>
            </a:r>
            <a:endParaRPr lang="de-DE" sz="1200" dirty="0">
              <a:solidFill>
                <a:schemeClr val="tx1"/>
              </a:solidFill>
            </a:endParaRPr>
          </a:p>
          <a:p>
            <a:endParaRPr lang="de-DE" sz="800" dirty="0">
              <a:solidFill>
                <a:schemeClr val="tx1"/>
              </a:solidFill>
            </a:endParaRPr>
          </a:p>
          <a:p>
            <a:r>
              <a:rPr lang="de-DE" sz="1200" dirty="0" smtClean="0">
                <a:solidFill>
                  <a:schemeClr val="tx1"/>
                </a:solidFill>
              </a:rPr>
              <a:t>Langjährige Partnerorganisation                      der Karl Kübel Stiftung, die in                    der Region (5 Dörfer mit ca.                             8.000 Menschen) seit 2016 ein ländliches Entwicklungsprojekt durchführt.</a:t>
            </a:r>
          </a:p>
          <a:p>
            <a:endParaRPr lang="de-DE" sz="800" dirty="0">
              <a:solidFill>
                <a:schemeClr val="tx1"/>
              </a:solidFill>
            </a:endParaRPr>
          </a:p>
          <a:p>
            <a:r>
              <a:rPr lang="de-DE" sz="1200" dirty="0" smtClean="0">
                <a:solidFill>
                  <a:schemeClr val="tx1"/>
                </a:solidFill>
              </a:rPr>
              <a:t>Komponenten: </a:t>
            </a:r>
          </a:p>
          <a:p>
            <a:pPr marL="171450" indent="-171450">
              <a:buFont typeface="Arial" panose="020B0604020202020204" pitchFamily="34" charset="0"/>
              <a:buChar char="•"/>
            </a:pPr>
            <a:r>
              <a:rPr lang="de-DE" sz="1200" dirty="0" smtClean="0">
                <a:solidFill>
                  <a:schemeClr val="tx1"/>
                </a:solidFill>
              </a:rPr>
              <a:t>Einkommensförderung für Kleinbauern durch Verbesserung der Viehhaltung (Schweinemast, Ziegenzucht, Hühner-zucht, Entenhaltung, Gemüse- und Reisanbau),</a:t>
            </a:r>
          </a:p>
          <a:p>
            <a:pPr marL="171450" indent="-171450">
              <a:buFont typeface="Arial" panose="020B0604020202020204" pitchFamily="34" charset="0"/>
              <a:buChar char="•"/>
            </a:pPr>
            <a:r>
              <a:rPr lang="de-DE" sz="1200" dirty="0" smtClean="0">
                <a:solidFill>
                  <a:schemeClr val="tx1"/>
                </a:solidFill>
              </a:rPr>
              <a:t>Plantagenanbau von Bananen                        und Obstbäumen (Zitronen),</a:t>
            </a:r>
          </a:p>
          <a:p>
            <a:pPr marL="171450" indent="-171450">
              <a:buFont typeface="Arial" panose="020B0604020202020204" pitchFamily="34" charset="0"/>
              <a:buChar char="•"/>
            </a:pPr>
            <a:r>
              <a:rPr lang="de-DE" sz="1200" dirty="0" smtClean="0">
                <a:solidFill>
                  <a:schemeClr val="tx1"/>
                </a:solidFill>
              </a:rPr>
              <a:t>Gründung von Erzeugergruppen (Kooperative Vermarktung),</a:t>
            </a:r>
          </a:p>
          <a:p>
            <a:pPr marL="171450" indent="-171450">
              <a:buFont typeface="Arial" panose="020B0604020202020204" pitchFamily="34" charset="0"/>
              <a:buChar char="•"/>
            </a:pPr>
            <a:r>
              <a:rPr lang="de-DE" sz="1200" dirty="0" smtClean="0">
                <a:solidFill>
                  <a:schemeClr val="tx1"/>
                </a:solidFill>
              </a:rPr>
              <a:t>Bau von überschwemmungs-                           sicheren Viehstandplätzen,</a:t>
            </a:r>
          </a:p>
          <a:p>
            <a:pPr marL="171450" indent="-171450">
              <a:buFont typeface="Arial" panose="020B0604020202020204" pitchFamily="34" charset="0"/>
              <a:buChar char="•"/>
            </a:pPr>
            <a:r>
              <a:rPr lang="de-DE" sz="1200" dirty="0" smtClean="0">
                <a:solidFill>
                  <a:schemeClr val="tx1"/>
                </a:solidFill>
              </a:rPr>
              <a:t>Brunnenbau, etc.</a:t>
            </a:r>
          </a:p>
          <a:p>
            <a:pPr marL="171450" indent="-171450">
              <a:buFont typeface="Arial" panose="020B0604020202020204" pitchFamily="34" charset="0"/>
              <a:buChar char="•"/>
            </a:pPr>
            <a:endParaRPr lang="de-DE" sz="1200" dirty="0">
              <a:solidFill>
                <a:schemeClr val="tx1"/>
              </a:solidFill>
            </a:endParaRPr>
          </a:p>
          <a:p>
            <a:r>
              <a:rPr lang="de-DE" sz="1200" dirty="0" smtClean="0">
                <a:solidFill>
                  <a:schemeClr val="tx1"/>
                </a:solidFill>
              </a:rPr>
              <a:t> </a:t>
            </a:r>
            <a:endParaRPr lang="de-DE" sz="1200" dirty="0">
              <a:solidFill>
                <a:schemeClr val="tx1"/>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280" y="2060848"/>
            <a:ext cx="1092200" cy="952500"/>
          </a:xfrm>
          <a:prstGeom prst="rect">
            <a:avLst/>
          </a:prstGeom>
          <a:ln>
            <a:solidFill>
              <a:schemeClr val="tx1"/>
            </a:solidFill>
          </a:ln>
        </p:spPr>
      </p:pic>
      <p:sp>
        <p:nvSpPr>
          <p:cNvPr id="11" name="Titel 1"/>
          <p:cNvSpPr txBox="1">
            <a:spLocks/>
          </p:cNvSpPr>
          <p:nvPr/>
        </p:nvSpPr>
        <p:spPr bwMode="auto">
          <a:xfrm>
            <a:off x="374848" y="908720"/>
            <a:ext cx="8229600" cy="8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pic>
        <p:nvPicPr>
          <p:cNvPr id="13" name="Grafik 12"/>
          <p:cNvPicPr>
            <a:picLocks noChangeAspect="1"/>
          </p:cNvPicPr>
          <p:nvPr/>
        </p:nvPicPr>
        <p:blipFill rotWithShape="1">
          <a:blip r:embed="rId3">
            <a:extLst>
              <a:ext uri="{28A0092B-C50C-407E-A947-70E740481C1C}">
                <a14:useLocalDpi xmlns:a14="http://schemas.microsoft.com/office/drawing/2010/main" val="0"/>
              </a:ext>
            </a:extLst>
          </a:blip>
          <a:srcRect l="9345" r="9535"/>
          <a:stretch/>
        </p:blipFill>
        <p:spPr>
          <a:xfrm>
            <a:off x="468083" y="2060847"/>
            <a:ext cx="4463957" cy="3673167"/>
          </a:xfrm>
          <a:prstGeom prst="rect">
            <a:avLst/>
          </a:prstGeom>
        </p:spPr>
      </p:pic>
      <p:pic>
        <p:nvPicPr>
          <p:cNvPr id="14" name="Grafik 13"/>
          <p:cNvPicPr>
            <a:picLocks noChangeAspect="1"/>
          </p:cNvPicPr>
          <p:nvPr/>
        </p:nvPicPr>
        <p:blipFill rotWithShape="1">
          <a:blip r:embed="rId4">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Tree>
    <p:extLst>
      <p:ext uri="{BB962C8B-B14F-4D97-AF65-F5344CB8AC3E}">
        <p14:creationId xmlns:p14="http://schemas.microsoft.com/office/powerpoint/2010/main" val="161499418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9437" y="2241268"/>
            <a:ext cx="5400600" cy="3600400"/>
          </a:xfrm>
        </p:spPr>
      </p:pic>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E41033AF-3A60-441D-BE1C-65FC405C883B}" type="datetime1">
              <a:rPr lang="de-DE" smtClean="0"/>
              <a:t>21.08.2019</a:t>
            </a:fld>
            <a:endParaRPr lang="de-DE" dirty="0"/>
          </a:p>
        </p:txBody>
      </p:sp>
      <p:sp>
        <p:nvSpPr>
          <p:cNvPr id="9" name="Textplatzhalter 3"/>
          <p:cNvSpPr txBox="1">
            <a:spLocks/>
          </p:cNvSpPr>
          <p:nvPr/>
        </p:nvSpPr>
        <p:spPr bwMode="auto">
          <a:xfrm>
            <a:off x="5940152" y="2205162"/>
            <a:ext cx="288032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chemeClr val="tx1"/>
                </a:solidFill>
              </a:rPr>
              <a:t>Durch die Überflutungen ist es zu schweren Schäden gekommen</a:t>
            </a:r>
          </a:p>
          <a:p>
            <a:endParaRPr lang="de-DE" sz="1200" dirty="0">
              <a:solidFill>
                <a:schemeClr val="tx1"/>
              </a:solidFill>
            </a:endParaRPr>
          </a:p>
          <a:p>
            <a:pPr marL="171450" indent="-171450">
              <a:buFont typeface="Arial" panose="020B0604020202020204" pitchFamily="34" charset="0"/>
              <a:buChar char="•"/>
            </a:pPr>
            <a:r>
              <a:rPr lang="de-DE" sz="1200" dirty="0" smtClean="0">
                <a:solidFill>
                  <a:schemeClr val="tx1"/>
                </a:solidFill>
              </a:rPr>
              <a:t>Vernichtung der Nahrungs-</a:t>
            </a:r>
            <a:r>
              <a:rPr lang="de-DE" sz="1200" dirty="0" err="1" smtClean="0">
                <a:solidFill>
                  <a:schemeClr val="tx1"/>
                </a:solidFill>
              </a:rPr>
              <a:t>mittelvorräte</a:t>
            </a:r>
            <a:endParaRPr lang="de-DE" sz="1200" dirty="0" smtClean="0">
              <a:solidFill>
                <a:schemeClr val="tx1"/>
              </a:solidFill>
            </a:endParaRPr>
          </a:p>
          <a:p>
            <a:pPr marL="171450" indent="-171450">
              <a:buFont typeface="Arial" panose="020B0604020202020204" pitchFamily="34" charset="0"/>
              <a:buChar char="•"/>
            </a:pPr>
            <a:r>
              <a:rPr lang="de-DE" sz="1200" dirty="0" smtClean="0">
                <a:solidFill>
                  <a:schemeClr val="tx1"/>
                </a:solidFill>
              </a:rPr>
              <a:t>Vernichtung der </a:t>
            </a:r>
            <a:r>
              <a:rPr lang="de-DE" sz="1200" dirty="0" smtClean="0">
                <a:solidFill>
                  <a:schemeClr val="tx1"/>
                </a:solidFill>
              </a:rPr>
              <a:t>Reis- und Gemüseanbauflächen </a:t>
            </a:r>
            <a:r>
              <a:rPr lang="de-DE" sz="1200" dirty="0" smtClean="0">
                <a:solidFill>
                  <a:schemeClr val="tx1"/>
                </a:solidFill>
              </a:rPr>
              <a:t>bzw. der neuen Aussaat</a:t>
            </a:r>
          </a:p>
          <a:p>
            <a:pPr marL="171450" indent="-171450">
              <a:buFont typeface="Arial" panose="020B0604020202020204" pitchFamily="34" charset="0"/>
              <a:buChar char="•"/>
            </a:pPr>
            <a:r>
              <a:rPr lang="de-DE" sz="1200" dirty="0" smtClean="0">
                <a:solidFill>
                  <a:schemeClr val="tx1"/>
                </a:solidFill>
              </a:rPr>
              <a:t>Zerstörung von Bananen- und Obstbaumpflanzungen</a:t>
            </a:r>
          </a:p>
          <a:p>
            <a:pPr marL="171450" indent="-171450">
              <a:buFont typeface="Arial" panose="020B0604020202020204" pitchFamily="34" charset="0"/>
              <a:buChar char="•"/>
            </a:pPr>
            <a:r>
              <a:rPr lang="de-DE" sz="1200" dirty="0" smtClean="0">
                <a:solidFill>
                  <a:schemeClr val="tx1"/>
                </a:solidFill>
              </a:rPr>
              <a:t>Verlust von Nutzvieh bzw. Zwang zum kurzfristigen Verkauf von Nutzvieh </a:t>
            </a:r>
          </a:p>
          <a:p>
            <a:pPr marL="171450" indent="-171450">
              <a:buFont typeface="Arial" panose="020B0604020202020204" pitchFamily="34" charset="0"/>
              <a:buChar char="•"/>
            </a:pPr>
            <a:r>
              <a:rPr lang="de-DE" sz="1200" dirty="0" smtClean="0">
                <a:solidFill>
                  <a:schemeClr val="tx1"/>
                </a:solidFill>
              </a:rPr>
              <a:t>Schwere Schäden an Gebäuden und Infrastrukturen                        (Straßen, Schulen,                       Dämmen etc.),</a:t>
            </a:r>
          </a:p>
          <a:p>
            <a:pPr marL="171450" indent="-171450">
              <a:buFont typeface="Arial" panose="020B0604020202020204" pitchFamily="34" charset="0"/>
              <a:buChar char="•"/>
            </a:pPr>
            <a:r>
              <a:rPr lang="de-DE" sz="1200" dirty="0" smtClean="0">
                <a:solidFill>
                  <a:schemeClr val="tx1"/>
                </a:solidFill>
              </a:rPr>
              <a:t>Einzelne Todesfälle</a:t>
            </a:r>
          </a:p>
          <a:p>
            <a:endParaRPr lang="de-DE" sz="1200" dirty="0">
              <a:solidFill>
                <a:schemeClr val="tx1"/>
              </a:solidFill>
            </a:endParaRPr>
          </a:p>
          <a:p>
            <a:pPr marL="171450" indent="-171450">
              <a:buFont typeface="Arial" panose="020B0604020202020204" pitchFamily="34" charset="0"/>
              <a:buChar char="•"/>
            </a:pPr>
            <a:endParaRPr lang="de-DE" sz="1200" dirty="0">
              <a:solidFill>
                <a:schemeClr val="tx1"/>
              </a:solidFill>
            </a:endParaRPr>
          </a:p>
          <a:p>
            <a:r>
              <a:rPr lang="de-DE" sz="1200" dirty="0" smtClean="0">
                <a:solidFill>
                  <a:schemeClr val="tx1"/>
                </a:solidFill>
              </a:rPr>
              <a:t> </a:t>
            </a:r>
            <a:endParaRPr lang="de-DE" sz="1200" dirty="0">
              <a:solidFill>
                <a:schemeClr val="tx1"/>
              </a:solidFill>
            </a:endParaRPr>
          </a:p>
        </p:txBody>
      </p:sp>
      <p:sp>
        <p:nvSpPr>
          <p:cNvPr id="10" name="Titel 1"/>
          <p:cNvSpPr txBox="1">
            <a:spLocks/>
          </p:cNvSpPr>
          <p:nvPr/>
        </p:nvSpPr>
        <p:spPr bwMode="auto">
          <a:xfrm>
            <a:off x="374848" y="908720"/>
            <a:ext cx="8229600" cy="8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Tree>
    <p:extLst>
      <p:ext uri="{BB962C8B-B14F-4D97-AF65-F5344CB8AC3E}">
        <p14:creationId xmlns:p14="http://schemas.microsoft.com/office/powerpoint/2010/main" val="1127693404"/>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989138"/>
            <a:ext cx="5400000" cy="3599344"/>
          </a:xfrm>
        </p:spPr>
      </p:pic>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9C323D97-E287-4094-9341-00E83EBC50BF}" type="datetime1">
              <a:rPr lang="de-DE" smtClean="0"/>
              <a:t>21.08.2019</a:t>
            </a:fld>
            <a:endParaRPr lang="de-DE" dirty="0"/>
          </a:p>
        </p:txBody>
      </p:sp>
      <p:sp>
        <p:nvSpPr>
          <p:cNvPr id="9" name="Titel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sp>
        <p:nvSpPr>
          <p:cNvPr id="10" name="Textplatzhalter 3"/>
          <p:cNvSpPr txBox="1">
            <a:spLocks/>
          </p:cNvSpPr>
          <p:nvPr/>
        </p:nvSpPr>
        <p:spPr bwMode="auto">
          <a:xfrm>
            <a:off x="5940152" y="1916832"/>
            <a:ext cx="288032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chemeClr val="tx1"/>
                </a:solidFill>
              </a:rPr>
              <a:t>Die unmittelbare Nothilfe umfasste</a:t>
            </a:r>
          </a:p>
          <a:p>
            <a:endParaRPr lang="de-DE" sz="1200" dirty="0">
              <a:solidFill>
                <a:schemeClr val="tx1"/>
              </a:solidFill>
            </a:endParaRPr>
          </a:p>
          <a:p>
            <a:r>
              <a:rPr lang="de-DE" sz="1200" dirty="0" smtClean="0">
                <a:solidFill>
                  <a:schemeClr val="tx1"/>
                </a:solidFill>
              </a:rPr>
              <a:t>Versorgung von 680 besonders betroffenen Familien (etwa 4.000 Menschen) mit Lebensmittel-rationen bestehend aus</a:t>
            </a:r>
          </a:p>
          <a:p>
            <a:pPr marL="171450" indent="-171450">
              <a:buFont typeface="Arial" panose="020B0604020202020204" pitchFamily="34" charset="0"/>
              <a:buChar char="•"/>
            </a:pPr>
            <a:r>
              <a:rPr lang="de-DE" sz="1200" dirty="0" smtClean="0">
                <a:solidFill>
                  <a:schemeClr val="tx1"/>
                </a:solidFill>
              </a:rPr>
              <a:t>Reis (4,5 kg pro Familie)</a:t>
            </a:r>
          </a:p>
          <a:p>
            <a:pPr marL="171450" indent="-171450">
              <a:buFont typeface="Arial" panose="020B0604020202020204" pitchFamily="34" charset="0"/>
              <a:buChar char="•"/>
            </a:pPr>
            <a:r>
              <a:rPr lang="de-DE" sz="1200" dirty="0" smtClean="0">
                <a:solidFill>
                  <a:schemeClr val="tx1"/>
                </a:solidFill>
              </a:rPr>
              <a:t>Linsen (1,5 kg pro Familie)</a:t>
            </a:r>
          </a:p>
          <a:p>
            <a:pPr marL="171450" indent="-171450">
              <a:buFont typeface="Arial" panose="020B0604020202020204" pitchFamily="34" charset="0"/>
              <a:buChar char="•"/>
            </a:pPr>
            <a:r>
              <a:rPr lang="de-DE" sz="1200" dirty="0" smtClean="0">
                <a:solidFill>
                  <a:schemeClr val="tx1"/>
                </a:solidFill>
              </a:rPr>
              <a:t>Soja </a:t>
            </a:r>
            <a:endParaRPr lang="de-DE" sz="1200" dirty="0" smtClean="0">
              <a:solidFill>
                <a:schemeClr val="tx1"/>
              </a:solidFill>
            </a:endParaRPr>
          </a:p>
          <a:p>
            <a:pPr marL="171450" indent="-171450">
              <a:buFont typeface="Arial" panose="020B0604020202020204" pitchFamily="34" charset="0"/>
              <a:buChar char="•"/>
            </a:pPr>
            <a:r>
              <a:rPr lang="de-DE" sz="1200" dirty="0" smtClean="0">
                <a:solidFill>
                  <a:schemeClr val="tx1"/>
                </a:solidFill>
              </a:rPr>
              <a:t>Milch</a:t>
            </a:r>
          </a:p>
          <a:p>
            <a:pPr marL="171450" indent="-171450">
              <a:buFont typeface="Arial" panose="020B0604020202020204" pitchFamily="34" charset="0"/>
              <a:buChar char="•"/>
            </a:pPr>
            <a:r>
              <a:rPr lang="de-DE" sz="1200" dirty="0" smtClean="0">
                <a:solidFill>
                  <a:schemeClr val="tx1"/>
                </a:solidFill>
              </a:rPr>
              <a:t>Mineralwasser</a:t>
            </a:r>
          </a:p>
          <a:p>
            <a:pPr marL="171450" indent="-171450">
              <a:buFont typeface="Arial" panose="020B0604020202020204" pitchFamily="34" charset="0"/>
              <a:buChar char="•"/>
            </a:pPr>
            <a:r>
              <a:rPr lang="de-DE" sz="1200" dirty="0" smtClean="0">
                <a:solidFill>
                  <a:schemeClr val="tx1"/>
                </a:solidFill>
              </a:rPr>
              <a:t>Brot</a:t>
            </a:r>
          </a:p>
          <a:p>
            <a:pPr marL="171450" indent="-171450">
              <a:buFont typeface="Arial" panose="020B0604020202020204" pitchFamily="34" charset="0"/>
              <a:buChar char="•"/>
            </a:pPr>
            <a:r>
              <a:rPr lang="de-DE" sz="1200" dirty="0" smtClean="0">
                <a:solidFill>
                  <a:schemeClr val="tx1"/>
                </a:solidFill>
              </a:rPr>
              <a:t>Salzgebäck</a:t>
            </a:r>
          </a:p>
          <a:p>
            <a:pPr marL="171450" indent="-171450">
              <a:buFont typeface="Arial" panose="020B0604020202020204" pitchFamily="34" charset="0"/>
              <a:buChar char="•"/>
            </a:pPr>
            <a:r>
              <a:rPr lang="de-DE" sz="1200" dirty="0" smtClean="0">
                <a:solidFill>
                  <a:schemeClr val="tx1"/>
                </a:solidFill>
              </a:rPr>
              <a:t>bei Bedarf Babynahrung</a:t>
            </a:r>
          </a:p>
          <a:p>
            <a:r>
              <a:rPr lang="de-DE" sz="1200" dirty="0" smtClean="0">
                <a:solidFill>
                  <a:schemeClr val="tx1"/>
                </a:solidFill>
              </a:rPr>
              <a:t>Die Nahrungsmittelrationen                       waren so ausgelegt,                              um die Erstversorgung                               für ca. 1 Woche zu                             gewährleisten.</a:t>
            </a:r>
          </a:p>
          <a:p>
            <a:endParaRPr lang="de-DE" sz="1200" dirty="0">
              <a:solidFill>
                <a:schemeClr val="tx1"/>
              </a:solidFill>
            </a:endParaRPr>
          </a:p>
        </p:txBody>
      </p:sp>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27545" t="3658" r="28383" b="2534"/>
          <a:stretch/>
        </p:blipFill>
        <p:spPr>
          <a:xfrm>
            <a:off x="7884368" y="5147347"/>
            <a:ext cx="1152128" cy="1594021"/>
          </a:xfrm>
          <a:prstGeom prst="rect">
            <a:avLst/>
          </a:prstGeom>
        </p:spPr>
      </p:pic>
    </p:spTree>
    <p:extLst>
      <p:ext uri="{BB962C8B-B14F-4D97-AF65-F5344CB8AC3E}">
        <p14:creationId xmlns:p14="http://schemas.microsoft.com/office/powerpoint/2010/main" val="124506517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endParaRPr lang="de-DE"/>
          </a:p>
        </p:txBody>
      </p:sp>
      <p:sp>
        <p:nvSpPr>
          <p:cNvPr id="6" name="Datumsplatzhalter 5"/>
          <p:cNvSpPr>
            <a:spLocks noGrp="1"/>
          </p:cNvSpPr>
          <p:nvPr>
            <p:ph type="dt" sz="half" idx="14"/>
          </p:nvPr>
        </p:nvSpPr>
        <p:spPr/>
        <p:txBody>
          <a:bodyPr/>
          <a:lstStyle/>
          <a:p>
            <a:pPr>
              <a:defRPr/>
            </a:pPr>
            <a:fld id="{9C323D97-E287-4094-9341-00E83EBC50BF}" type="datetime1">
              <a:rPr lang="de-DE" smtClean="0"/>
              <a:t>21.08.2019</a:t>
            </a:fld>
            <a:endParaRPr lang="de-DE" dirty="0"/>
          </a:p>
        </p:txBody>
      </p:sp>
      <p:sp>
        <p:nvSpPr>
          <p:cNvPr id="9" name="Titel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kern="1200">
                <a:solidFill>
                  <a:srgbClr val="E85B2E"/>
                </a:solidFill>
                <a:latin typeface="+mj-lt"/>
                <a:ea typeface="+mj-ea"/>
                <a:cs typeface="+mj-cs"/>
              </a:defRPr>
            </a:lvl1pPr>
            <a:lvl2pPr algn="l" rtl="0" eaLnBrk="1" fontAlgn="base" hangingPunct="1">
              <a:spcBef>
                <a:spcPct val="0"/>
              </a:spcBef>
              <a:spcAft>
                <a:spcPct val="0"/>
              </a:spcAft>
              <a:defRPr sz="2800">
                <a:solidFill>
                  <a:srgbClr val="E85B2E"/>
                </a:solidFill>
                <a:latin typeface="Verdana" panose="020B0604030504040204" pitchFamily="34" charset="0"/>
              </a:defRPr>
            </a:lvl2pPr>
            <a:lvl3pPr algn="l" rtl="0" eaLnBrk="1" fontAlgn="base" hangingPunct="1">
              <a:spcBef>
                <a:spcPct val="0"/>
              </a:spcBef>
              <a:spcAft>
                <a:spcPct val="0"/>
              </a:spcAft>
              <a:defRPr sz="2800">
                <a:solidFill>
                  <a:srgbClr val="E85B2E"/>
                </a:solidFill>
                <a:latin typeface="Verdana" panose="020B0604030504040204" pitchFamily="34" charset="0"/>
              </a:defRPr>
            </a:lvl3pPr>
            <a:lvl4pPr algn="l" rtl="0" eaLnBrk="1" fontAlgn="base" hangingPunct="1">
              <a:spcBef>
                <a:spcPct val="0"/>
              </a:spcBef>
              <a:spcAft>
                <a:spcPct val="0"/>
              </a:spcAft>
              <a:defRPr sz="2800">
                <a:solidFill>
                  <a:srgbClr val="E85B2E"/>
                </a:solidFill>
                <a:latin typeface="Verdana" panose="020B0604030504040204" pitchFamily="34" charset="0"/>
              </a:defRPr>
            </a:lvl4pPr>
            <a:lvl5pPr algn="l" rtl="0" eaLnBrk="1" fontAlgn="base" hangingPunct="1">
              <a:spcBef>
                <a:spcPct val="0"/>
              </a:spcBef>
              <a:spcAft>
                <a:spcPct val="0"/>
              </a:spcAft>
              <a:defRPr sz="2800">
                <a:solidFill>
                  <a:srgbClr val="E85B2E"/>
                </a:solidFill>
                <a:latin typeface="Verdana" panose="020B0604030504040204" pitchFamily="34" charset="0"/>
              </a:defRPr>
            </a:lvl5pPr>
            <a:lvl6pPr marL="457200" algn="l" rtl="0" eaLnBrk="1" fontAlgn="base" hangingPunct="1">
              <a:spcBef>
                <a:spcPct val="0"/>
              </a:spcBef>
              <a:spcAft>
                <a:spcPct val="0"/>
              </a:spcAft>
              <a:defRPr sz="2800">
                <a:solidFill>
                  <a:srgbClr val="E85B2E"/>
                </a:solidFill>
                <a:latin typeface="Verdana" panose="020B0604030504040204" pitchFamily="34" charset="0"/>
              </a:defRPr>
            </a:lvl6pPr>
            <a:lvl7pPr marL="914400" algn="l" rtl="0" eaLnBrk="1" fontAlgn="base" hangingPunct="1">
              <a:spcBef>
                <a:spcPct val="0"/>
              </a:spcBef>
              <a:spcAft>
                <a:spcPct val="0"/>
              </a:spcAft>
              <a:defRPr sz="2800">
                <a:solidFill>
                  <a:srgbClr val="E85B2E"/>
                </a:solidFill>
                <a:latin typeface="Verdana" panose="020B0604030504040204" pitchFamily="34" charset="0"/>
              </a:defRPr>
            </a:lvl7pPr>
            <a:lvl8pPr marL="1371600" algn="l" rtl="0" eaLnBrk="1" fontAlgn="base" hangingPunct="1">
              <a:spcBef>
                <a:spcPct val="0"/>
              </a:spcBef>
              <a:spcAft>
                <a:spcPct val="0"/>
              </a:spcAft>
              <a:defRPr sz="2800">
                <a:solidFill>
                  <a:srgbClr val="E85B2E"/>
                </a:solidFill>
                <a:latin typeface="Verdana" panose="020B0604030504040204" pitchFamily="34" charset="0"/>
              </a:defRPr>
            </a:lvl8pPr>
            <a:lvl9pPr marL="1828800" algn="l" rtl="0" eaLnBrk="1" fontAlgn="base" hangingPunct="1">
              <a:spcBef>
                <a:spcPct val="0"/>
              </a:spcBef>
              <a:spcAft>
                <a:spcPct val="0"/>
              </a:spcAft>
              <a:defRPr sz="2800">
                <a:solidFill>
                  <a:srgbClr val="E85B2E"/>
                </a:solidFill>
                <a:latin typeface="Verdana" panose="020B0604030504040204" pitchFamily="34" charset="0"/>
              </a:defRPr>
            </a:lvl9pPr>
          </a:lstStyle>
          <a:p>
            <a:r>
              <a:rPr lang="de-DE" sz="2500" b="1" dirty="0" smtClean="0"/>
              <a:t>Flutopferhilfe Assam</a:t>
            </a:r>
            <a:endParaRPr lang="de-DE" sz="2500" b="1" dirty="0"/>
          </a:p>
        </p:txBody>
      </p:sp>
      <p:sp>
        <p:nvSpPr>
          <p:cNvPr id="10" name="Textplatzhalter 3"/>
          <p:cNvSpPr txBox="1">
            <a:spLocks/>
          </p:cNvSpPr>
          <p:nvPr/>
        </p:nvSpPr>
        <p:spPr bwMode="auto">
          <a:xfrm>
            <a:off x="5940152" y="1916832"/>
            <a:ext cx="2880320" cy="43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buClr>
                <a:srgbClr val="E85B2E"/>
              </a:buClr>
              <a:buFont typeface="Arial" panose="020B0604020202020204" pitchFamily="34" charset="0"/>
              <a:defRPr sz="1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E85B2E"/>
              </a:buClr>
              <a:buFont typeface="Arial" panose="020B0604020202020204" pitchFamily="34" charset="0"/>
              <a:buChar char="•"/>
              <a:defRPr sz="1400" kern="1200">
                <a:solidFill>
                  <a:srgbClr val="313131"/>
                </a:solidFill>
                <a:latin typeface="+mn-lt"/>
                <a:ea typeface="+mn-ea"/>
                <a:cs typeface="+mn-cs"/>
              </a:defRPr>
            </a:lvl2pPr>
            <a:lvl3pPr marL="1143000" indent="-228600" algn="l" rtl="0" eaLnBrk="1" fontAlgn="base" hangingPunct="1">
              <a:spcBef>
                <a:spcPct val="20000"/>
              </a:spcBef>
              <a:spcAft>
                <a:spcPct val="0"/>
              </a:spcAft>
              <a:buClr>
                <a:srgbClr val="E85B2E"/>
              </a:buClr>
              <a:buFont typeface="Arial" panose="020B0604020202020204" pitchFamily="34" charset="0"/>
              <a:buChar char="•"/>
              <a:defRPr sz="1200" kern="1200">
                <a:solidFill>
                  <a:srgbClr val="313131"/>
                </a:solidFill>
                <a:latin typeface="+mn-lt"/>
                <a:ea typeface="+mn-ea"/>
                <a:cs typeface="+mn-cs"/>
              </a:defRPr>
            </a:lvl3pPr>
            <a:lvl4pPr marL="1600200" indent="-228600" algn="l" rtl="0" eaLnBrk="1" fontAlgn="base" hangingPunct="1">
              <a:spcBef>
                <a:spcPct val="20000"/>
              </a:spcBef>
              <a:spcAft>
                <a:spcPct val="0"/>
              </a:spcAft>
              <a:buClr>
                <a:srgbClr val="E85B2E"/>
              </a:buClr>
              <a:buFont typeface="Arial" panose="020B0604020202020204" pitchFamily="34" charset="0"/>
              <a:buChar char="•"/>
              <a:defRPr sz="1000" kern="1200">
                <a:solidFill>
                  <a:srgbClr val="313131"/>
                </a:solidFill>
                <a:latin typeface="+mn-lt"/>
                <a:ea typeface="+mn-ea"/>
                <a:cs typeface="+mn-cs"/>
              </a:defRPr>
            </a:lvl4pPr>
            <a:lvl5pPr marL="2057400" indent="-228600" algn="l" rtl="0" eaLnBrk="1" fontAlgn="base" hangingPunct="1">
              <a:spcBef>
                <a:spcPct val="20000"/>
              </a:spcBef>
              <a:spcAft>
                <a:spcPct val="0"/>
              </a:spcAft>
              <a:buClr>
                <a:srgbClr val="E85B2E"/>
              </a:buClr>
              <a:buFont typeface="Arial" panose="020B0604020202020204" pitchFamily="34" charset="0"/>
              <a:buChar char="•"/>
              <a:defRPr sz="800" kern="1200">
                <a:solidFill>
                  <a:srgbClr val="31313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solidFill>
                  <a:schemeClr val="tx1"/>
                </a:solidFill>
              </a:rPr>
              <a:t>Darüber hinaus wurden Toiletten- und Hygieneartikel verteilt.</a:t>
            </a:r>
          </a:p>
          <a:p>
            <a:endParaRPr lang="de-DE" sz="1200" dirty="0">
              <a:solidFill>
                <a:schemeClr val="tx1"/>
              </a:solidFill>
            </a:endParaRPr>
          </a:p>
          <a:p>
            <a:r>
              <a:rPr lang="de-DE" sz="1200" dirty="0" smtClean="0">
                <a:solidFill>
                  <a:schemeClr val="tx1"/>
                </a:solidFill>
              </a:rPr>
              <a:t>Mit zurückgehenden Wasser-ständen wurden ab Anfang August Phenyl und Desinfektionsmittel verteilt, um den Ausbruch von Krankheiten zu verhindern.</a:t>
            </a:r>
          </a:p>
          <a:p>
            <a:endParaRPr lang="de-DE" sz="1200" dirty="0">
              <a:solidFill>
                <a:schemeClr val="tx1"/>
              </a:solidFill>
            </a:endParaRPr>
          </a:p>
          <a:p>
            <a:r>
              <a:rPr lang="de-DE" sz="1200" dirty="0" smtClean="0">
                <a:solidFill>
                  <a:schemeClr val="tx1"/>
                </a:solidFill>
              </a:rPr>
              <a:t>Gesamtkosten der bisherigen Maßnahmen: 577.216,17 </a:t>
            </a:r>
            <a:r>
              <a:rPr lang="de-DE" sz="1200" dirty="0" err="1" smtClean="0">
                <a:solidFill>
                  <a:schemeClr val="tx1"/>
                </a:solidFill>
              </a:rPr>
              <a:t>Rs</a:t>
            </a:r>
            <a:r>
              <a:rPr lang="de-DE" sz="1200" dirty="0" smtClean="0">
                <a:solidFill>
                  <a:schemeClr val="tx1"/>
                </a:solidFill>
              </a:rPr>
              <a:t>. </a:t>
            </a:r>
          </a:p>
          <a:p>
            <a:r>
              <a:rPr lang="de-DE" sz="1200" dirty="0" smtClean="0">
                <a:solidFill>
                  <a:schemeClr val="tx1"/>
                </a:solidFill>
              </a:rPr>
              <a:t>(= ca. 7.500,- €), d.h. bei                     4.000 versorgten Personen,                 knapp 1,90 € pro Person </a:t>
            </a:r>
          </a:p>
          <a:p>
            <a:endParaRPr lang="de-DE" sz="1200" dirty="0">
              <a:solidFill>
                <a:schemeClr val="tx1"/>
              </a:solidFill>
            </a:endParaRPr>
          </a:p>
        </p:txBody>
      </p:sp>
      <p:pic>
        <p:nvPicPr>
          <p:cNvPr id="3" name="Inhaltsplatzhalt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144" y="1989138"/>
            <a:ext cx="5400000" cy="3600000"/>
          </a:xfrm>
        </p:spPr>
      </p:pic>
      <p:pic>
        <p:nvPicPr>
          <p:cNvPr id="12" name="Grafik 11"/>
          <p:cNvPicPr>
            <a:picLocks noChangeAspect="1"/>
          </p:cNvPicPr>
          <p:nvPr/>
        </p:nvPicPr>
        <p:blipFill rotWithShape="1">
          <a:blip r:embed="rId3">
            <a:extLst>
              <a:ext uri="{28A0092B-C50C-407E-A947-70E740481C1C}">
                <a14:useLocalDpi xmlns:a14="http://schemas.microsoft.com/office/drawing/2010/main" val="0"/>
              </a:ext>
            </a:extLst>
          </a:blip>
          <a:srcRect l="27545" t="3658" r="28383" b="2534"/>
          <a:stretch/>
        </p:blipFill>
        <p:spPr>
          <a:xfrm>
            <a:off x="7884368" y="5075339"/>
            <a:ext cx="1152128" cy="1594021"/>
          </a:xfrm>
          <a:prstGeom prst="rect">
            <a:avLst/>
          </a:prstGeom>
        </p:spPr>
      </p:pic>
    </p:spTree>
    <p:extLst>
      <p:ext uri="{BB962C8B-B14F-4D97-AF65-F5344CB8AC3E}">
        <p14:creationId xmlns:p14="http://schemas.microsoft.com/office/powerpoint/2010/main" val="1593465453"/>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KS DE Präsentation_NEU.potx [Schreibgeschützt]" id="{2BFE8CB1-6475-42FD-A07E-F78CAE3A7075}" vid="{4D6B80BD-2DEA-4C52-A264-D567093800CB}"/>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KKS DE Präsentation_NEU</Template>
  <TotalTime>0</TotalTime>
  <Words>634</Words>
  <Application>Microsoft Office PowerPoint</Application>
  <PresentationFormat>Bildschirmpräsentation (4:3)</PresentationFormat>
  <Paragraphs>90</Paragraphs>
  <Slides>12</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Verdana</vt:lpstr>
      <vt:lpstr>Larissa-Design</vt:lpstr>
      <vt:lpstr>Flutopferhilfe Assam</vt:lpstr>
      <vt:lpstr>PowerPoint-Präsentation</vt:lpstr>
      <vt:lpstr>Flutopferhilfe Assam</vt:lpstr>
      <vt:lpstr>Flutopferhilfe Assam</vt:lpstr>
      <vt:lpstr>PowerPoint-Präsentation</vt:lpstr>
      <vt:lpstr>PowerPoint-Präsentation</vt:lpstr>
      <vt:lpstr>PowerPoint-Präsentation</vt:lpstr>
      <vt:lpstr>Flutopferhilfe Assam</vt:lpstr>
      <vt:lpstr>Flutopferhilfe Assam</vt:lpstr>
      <vt:lpstr>Flutopferhilfe Assam</vt:lpstr>
      <vt:lpstr>Flutopferhilfe Assam</vt:lpstr>
      <vt:lpstr>Flutopferhilfe Assam</vt:lpstr>
    </vt:vector>
  </TitlesOfParts>
  <Company>Karl Kübel Stiftung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Präsentation der Karl Kübel Stiftung</dc:title>
  <dc:creator>Tepel, Ralf (Karl Kübel Stiftung)</dc:creator>
  <cp:lastModifiedBy>Tepel, Ralf (Karl Kübel Stiftung)</cp:lastModifiedBy>
  <cp:revision>59</cp:revision>
  <cp:lastPrinted>2019-06-04T08:17:15Z</cp:lastPrinted>
  <dcterms:created xsi:type="dcterms:W3CDTF">2019-06-03T15:13:34Z</dcterms:created>
  <dcterms:modified xsi:type="dcterms:W3CDTF">2019-08-21T16:21:06Z</dcterms:modified>
</cp:coreProperties>
</file>